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58" r:id="rId4"/>
    <p:sldId id="259" r:id="rId5"/>
    <p:sldId id="305" r:id="rId6"/>
    <p:sldId id="257" r:id="rId7"/>
    <p:sldId id="262" r:id="rId8"/>
    <p:sldId id="261" r:id="rId9"/>
    <p:sldId id="263" r:id="rId10"/>
    <p:sldId id="317" r:id="rId11"/>
    <p:sldId id="264" r:id="rId12"/>
    <p:sldId id="265" r:id="rId13"/>
    <p:sldId id="324" r:id="rId14"/>
    <p:sldId id="326" r:id="rId15"/>
    <p:sldId id="267" r:id="rId16"/>
    <p:sldId id="266" r:id="rId17"/>
    <p:sldId id="260" r:id="rId18"/>
    <p:sldId id="268" r:id="rId19"/>
    <p:sldId id="269" r:id="rId20"/>
    <p:sldId id="270" r:id="rId21"/>
    <p:sldId id="325" r:id="rId22"/>
    <p:sldId id="329" r:id="rId23"/>
    <p:sldId id="308" r:id="rId24"/>
    <p:sldId id="328" r:id="rId25"/>
    <p:sldId id="322" r:id="rId26"/>
    <p:sldId id="331" r:id="rId27"/>
    <p:sldId id="307" r:id="rId28"/>
    <p:sldId id="309" r:id="rId29"/>
    <p:sldId id="310" r:id="rId30"/>
    <p:sldId id="311" r:id="rId31"/>
    <p:sldId id="271" r:id="rId32"/>
    <p:sldId id="320" r:id="rId33"/>
    <p:sldId id="272" r:id="rId34"/>
    <p:sldId id="273" r:id="rId35"/>
    <p:sldId id="274" r:id="rId36"/>
    <p:sldId id="275" r:id="rId37"/>
    <p:sldId id="304" r:id="rId38"/>
    <p:sldId id="316" r:id="rId39"/>
    <p:sldId id="277" r:id="rId40"/>
    <p:sldId id="306" r:id="rId41"/>
    <p:sldId id="312" r:id="rId42"/>
    <p:sldId id="313" r:id="rId43"/>
    <p:sldId id="323" r:id="rId44"/>
    <p:sldId id="314" r:id="rId4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111" d="100"/>
          <a:sy n="111"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ichardson" userId="fd6597c0c3d28aa1" providerId="LiveId" clId="{C1DE6AA9-5DDD-463E-87BD-9224C43D38E3}"/>
    <pc:docChg chg="modSld">
      <pc:chgData name="Emily Richardson" userId="fd6597c0c3d28aa1" providerId="LiveId" clId="{C1DE6AA9-5DDD-463E-87BD-9224C43D38E3}" dt="2023-11-11T19:38:28.087" v="1" actId="1076"/>
      <pc:docMkLst>
        <pc:docMk/>
      </pc:docMkLst>
      <pc:sldChg chg="modSp mod">
        <pc:chgData name="Emily Richardson" userId="fd6597c0c3d28aa1" providerId="LiveId" clId="{C1DE6AA9-5DDD-463E-87BD-9224C43D38E3}" dt="2023-11-11T19:38:28.087" v="1" actId="1076"/>
        <pc:sldMkLst>
          <pc:docMk/>
          <pc:sldMk cId="3405962919" sldId="257"/>
        </pc:sldMkLst>
        <pc:graphicFrameChg chg="mod">
          <ac:chgData name="Emily Richardson" userId="fd6597c0c3d28aa1" providerId="LiveId" clId="{C1DE6AA9-5DDD-463E-87BD-9224C43D38E3}" dt="2023-11-11T19:38:28.087" v="1" actId="1076"/>
          <ac:graphicFrameMkLst>
            <pc:docMk/>
            <pc:sldMk cId="3405962919" sldId="257"/>
            <ac:graphicFrameMk id="4" creationId="{D7034767-EEF2-4185-A4A5-FF98CC5F9253}"/>
          </ac:graphicFrameMkLst>
        </pc:graphicFrameChg>
      </pc:sldChg>
      <pc:sldChg chg="modSp mod">
        <pc:chgData name="Emily Richardson" userId="fd6597c0c3d28aa1" providerId="LiveId" clId="{C1DE6AA9-5DDD-463E-87BD-9224C43D38E3}" dt="2023-11-11T19:32:22.244" v="0" actId="1076"/>
        <pc:sldMkLst>
          <pc:docMk/>
          <pc:sldMk cId="1106316061" sldId="259"/>
        </pc:sldMkLst>
        <pc:picChg chg="mod">
          <ac:chgData name="Emily Richardson" userId="fd6597c0c3d28aa1" providerId="LiveId" clId="{C1DE6AA9-5DDD-463E-87BD-9224C43D38E3}" dt="2023-11-11T19:32:22.244" v="0" actId="1076"/>
          <ac:picMkLst>
            <pc:docMk/>
            <pc:sldMk cId="1106316061" sldId="259"/>
            <ac:picMk id="7" creationId="{4E99E880-DD4B-48C0-B852-D92BFAD4345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6A6D0-1707-424B-8EE9-EF335C188ABD}"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658A1B9B-9512-438B-B134-54B7F08323CB}">
      <dgm:prSet phldrT="[Text]"/>
      <dgm:spPr/>
      <dgm:t>
        <a:bodyPr/>
        <a:lstStyle/>
        <a:p>
          <a:r>
            <a:rPr lang="en-US" dirty="0"/>
            <a:t>Research Question</a:t>
          </a:r>
        </a:p>
      </dgm:t>
    </dgm:pt>
    <dgm:pt modelId="{1417B26E-EEC4-4815-9A2E-6FB8335A5593}" type="parTrans" cxnId="{24BD4ACA-A53D-4FB2-8D72-0B1638F42E51}">
      <dgm:prSet/>
      <dgm:spPr/>
      <dgm:t>
        <a:bodyPr/>
        <a:lstStyle/>
        <a:p>
          <a:endParaRPr lang="en-US"/>
        </a:p>
      </dgm:t>
    </dgm:pt>
    <dgm:pt modelId="{76CDA8FD-3375-47E0-8FF0-58923568865D}" type="sibTrans" cxnId="{24BD4ACA-A53D-4FB2-8D72-0B1638F42E51}">
      <dgm:prSet/>
      <dgm:spPr/>
      <dgm:t>
        <a:bodyPr/>
        <a:lstStyle/>
        <a:p>
          <a:endParaRPr lang="en-US"/>
        </a:p>
      </dgm:t>
    </dgm:pt>
    <dgm:pt modelId="{3AF584EA-02E0-4422-858D-C0F8C1F8F431}">
      <dgm:prSet phldrT="[Text]"/>
      <dgm:spPr/>
      <dgm:t>
        <a:bodyPr/>
        <a:lstStyle/>
        <a:p>
          <a:r>
            <a:rPr lang="en-US" dirty="0"/>
            <a:t>Gather Evidence</a:t>
          </a:r>
        </a:p>
      </dgm:t>
    </dgm:pt>
    <dgm:pt modelId="{CE194EB7-D296-4DC6-9687-2B2AECF0A518}" type="parTrans" cxnId="{612BEA5B-0289-4CB1-9D52-D18A91D5623B}">
      <dgm:prSet/>
      <dgm:spPr/>
      <dgm:t>
        <a:bodyPr/>
        <a:lstStyle/>
        <a:p>
          <a:endParaRPr lang="en-US"/>
        </a:p>
      </dgm:t>
    </dgm:pt>
    <dgm:pt modelId="{CB0DBE8D-CDA6-453D-B5F3-C1BA66A8CF6C}" type="sibTrans" cxnId="{612BEA5B-0289-4CB1-9D52-D18A91D5623B}">
      <dgm:prSet/>
      <dgm:spPr/>
      <dgm:t>
        <a:bodyPr/>
        <a:lstStyle/>
        <a:p>
          <a:endParaRPr lang="en-US"/>
        </a:p>
      </dgm:t>
    </dgm:pt>
    <dgm:pt modelId="{909C048A-A09A-4BF2-9EAB-3C20B4F12E1C}">
      <dgm:prSet phldrT="[Text]"/>
      <dgm:spPr/>
      <dgm:t>
        <a:bodyPr/>
        <a:lstStyle/>
        <a:p>
          <a:r>
            <a:rPr lang="en-US" dirty="0"/>
            <a:t>Test Hypotheses</a:t>
          </a:r>
        </a:p>
      </dgm:t>
    </dgm:pt>
    <dgm:pt modelId="{3EDBDB9F-4C91-4641-99A2-46AF87F4594B}" type="parTrans" cxnId="{A4EA2074-4D21-49E0-8127-AFB561AFE69E}">
      <dgm:prSet/>
      <dgm:spPr/>
      <dgm:t>
        <a:bodyPr/>
        <a:lstStyle/>
        <a:p>
          <a:endParaRPr lang="en-US"/>
        </a:p>
      </dgm:t>
    </dgm:pt>
    <dgm:pt modelId="{05B239B6-C15F-4980-81DE-FCDDBA27A715}" type="sibTrans" cxnId="{A4EA2074-4D21-49E0-8127-AFB561AFE69E}">
      <dgm:prSet/>
      <dgm:spPr/>
      <dgm:t>
        <a:bodyPr/>
        <a:lstStyle/>
        <a:p>
          <a:endParaRPr lang="en-US"/>
        </a:p>
      </dgm:t>
    </dgm:pt>
    <dgm:pt modelId="{B33931AB-F471-4FD0-9869-465A6AAB2C67}">
      <dgm:prSet phldrT="[Text]"/>
      <dgm:spPr/>
      <dgm:t>
        <a:bodyPr/>
        <a:lstStyle/>
        <a:p>
          <a:r>
            <a:rPr lang="en-US" dirty="0"/>
            <a:t>Establish Conclusions</a:t>
          </a:r>
        </a:p>
      </dgm:t>
    </dgm:pt>
    <dgm:pt modelId="{612A19A3-E163-4B6F-8C36-DB855D9F29F8}" type="parTrans" cxnId="{B81665E5-68DB-43DB-9495-946E8F7B46DA}">
      <dgm:prSet/>
      <dgm:spPr/>
      <dgm:t>
        <a:bodyPr/>
        <a:lstStyle/>
        <a:p>
          <a:endParaRPr lang="en-US"/>
        </a:p>
      </dgm:t>
    </dgm:pt>
    <dgm:pt modelId="{9FBF7279-09D3-408F-B782-41EE4713FA24}" type="sibTrans" cxnId="{B81665E5-68DB-43DB-9495-946E8F7B46DA}">
      <dgm:prSet/>
      <dgm:spPr/>
      <dgm:t>
        <a:bodyPr/>
        <a:lstStyle/>
        <a:p>
          <a:endParaRPr lang="en-US"/>
        </a:p>
      </dgm:t>
    </dgm:pt>
    <dgm:pt modelId="{6E55ECB7-F7FA-4200-9187-28D8EC2CB56A}">
      <dgm:prSet phldrT="[Text]"/>
      <dgm:spPr/>
      <dgm:t>
        <a:bodyPr/>
        <a:lstStyle/>
        <a:p>
          <a:r>
            <a:rPr lang="en-US" dirty="0"/>
            <a:t>Prove</a:t>
          </a:r>
        </a:p>
      </dgm:t>
    </dgm:pt>
    <dgm:pt modelId="{14A2F7AF-E7BE-460C-835F-3B832E8D12BD}" type="parTrans" cxnId="{1BAFCE96-77D2-460A-86E0-22BEAC864E93}">
      <dgm:prSet/>
      <dgm:spPr/>
      <dgm:t>
        <a:bodyPr/>
        <a:lstStyle/>
        <a:p>
          <a:endParaRPr lang="en-US"/>
        </a:p>
      </dgm:t>
    </dgm:pt>
    <dgm:pt modelId="{DC527565-0C19-4097-AE9D-C94D5AB49A48}" type="sibTrans" cxnId="{1BAFCE96-77D2-460A-86E0-22BEAC864E93}">
      <dgm:prSet/>
      <dgm:spPr/>
      <dgm:t>
        <a:bodyPr/>
        <a:lstStyle/>
        <a:p>
          <a:endParaRPr lang="en-US"/>
        </a:p>
      </dgm:t>
    </dgm:pt>
    <dgm:pt modelId="{7A77B047-788A-486E-AFAC-D40460149F15}" type="pres">
      <dgm:prSet presAssocID="{4766A6D0-1707-424B-8EE9-EF335C188ABD}" presName="Name0" presStyleCnt="0">
        <dgm:presLayoutVars>
          <dgm:dir/>
          <dgm:resizeHandles val="exact"/>
        </dgm:presLayoutVars>
      </dgm:prSet>
      <dgm:spPr/>
    </dgm:pt>
    <dgm:pt modelId="{64C58FE9-7972-43FA-90DC-C9B19FAC6AA5}" type="pres">
      <dgm:prSet presAssocID="{4766A6D0-1707-424B-8EE9-EF335C188ABD}" presName="cycle" presStyleCnt="0"/>
      <dgm:spPr/>
    </dgm:pt>
    <dgm:pt modelId="{4E495B1E-B60A-491A-AB21-91109B897D49}" type="pres">
      <dgm:prSet presAssocID="{658A1B9B-9512-438B-B134-54B7F08323CB}" presName="nodeFirstNode" presStyleLbl="node1" presStyleIdx="0" presStyleCnt="5">
        <dgm:presLayoutVars>
          <dgm:bulletEnabled val="1"/>
        </dgm:presLayoutVars>
      </dgm:prSet>
      <dgm:spPr/>
    </dgm:pt>
    <dgm:pt modelId="{DCB007AC-727C-4CE7-B93A-8DBBEB695FC8}" type="pres">
      <dgm:prSet presAssocID="{76CDA8FD-3375-47E0-8FF0-58923568865D}" presName="sibTransFirstNode" presStyleLbl="bgShp" presStyleIdx="0" presStyleCnt="1"/>
      <dgm:spPr/>
    </dgm:pt>
    <dgm:pt modelId="{43DE5E83-1DDF-4FC2-BE76-0046DDA71751}" type="pres">
      <dgm:prSet presAssocID="{3AF584EA-02E0-4422-858D-C0F8C1F8F431}" presName="nodeFollowingNodes" presStyleLbl="node1" presStyleIdx="1" presStyleCnt="5">
        <dgm:presLayoutVars>
          <dgm:bulletEnabled val="1"/>
        </dgm:presLayoutVars>
      </dgm:prSet>
      <dgm:spPr/>
    </dgm:pt>
    <dgm:pt modelId="{5731FD34-796C-4B98-88D6-B30247CBE61B}" type="pres">
      <dgm:prSet presAssocID="{909C048A-A09A-4BF2-9EAB-3C20B4F12E1C}" presName="nodeFollowingNodes" presStyleLbl="node1" presStyleIdx="2" presStyleCnt="5">
        <dgm:presLayoutVars>
          <dgm:bulletEnabled val="1"/>
        </dgm:presLayoutVars>
      </dgm:prSet>
      <dgm:spPr/>
    </dgm:pt>
    <dgm:pt modelId="{00093B92-CFE4-4D75-B6C7-8BBB81EF306E}" type="pres">
      <dgm:prSet presAssocID="{B33931AB-F471-4FD0-9869-465A6AAB2C67}" presName="nodeFollowingNodes" presStyleLbl="node1" presStyleIdx="3" presStyleCnt="5">
        <dgm:presLayoutVars>
          <dgm:bulletEnabled val="1"/>
        </dgm:presLayoutVars>
      </dgm:prSet>
      <dgm:spPr/>
    </dgm:pt>
    <dgm:pt modelId="{2659D6C4-B56F-44A7-963A-E60BDB7DFFC5}" type="pres">
      <dgm:prSet presAssocID="{6E55ECB7-F7FA-4200-9187-28D8EC2CB56A}" presName="nodeFollowingNodes" presStyleLbl="node1" presStyleIdx="4" presStyleCnt="5">
        <dgm:presLayoutVars>
          <dgm:bulletEnabled val="1"/>
        </dgm:presLayoutVars>
      </dgm:prSet>
      <dgm:spPr/>
    </dgm:pt>
  </dgm:ptLst>
  <dgm:cxnLst>
    <dgm:cxn modelId="{5350F82B-0239-4D75-9E4B-5E0207006006}" type="presOf" srcId="{3AF584EA-02E0-4422-858D-C0F8C1F8F431}" destId="{43DE5E83-1DDF-4FC2-BE76-0046DDA71751}" srcOrd="0" destOrd="0" presId="urn:microsoft.com/office/officeart/2005/8/layout/cycle3"/>
    <dgm:cxn modelId="{7B70F63A-2F2D-4728-8864-AC1D65B4C402}" type="presOf" srcId="{4766A6D0-1707-424B-8EE9-EF335C188ABD}" destId="{7A77B047-788A-486E-AFAC-D40460149F15}" srcOrd="0" destOrd="0" presId="urn:microsoft.com/office/officeart/2005/8/layout/cycle3"/>
    <dgm:cxn modelId="{612BEA5B-0289-4CB1-9D52-D18A91D5623B}" srcId="{4766A6D0-1707-424B-8EE9-EF335C188ABD}" destId="{3AF584EA-02E0-4422-858D-C0F8C1F8F431}" srcOrd="1" destOrd="0" parTransId="{CE194EB7-D296-4DC6-9687-2B2AECF0A518}" sibTransId="{CB0DBE8D-CDA6-453D-B5F3-C1BA66A8CF6C}"/>
    <dgm:cxn modelId="{33889865-275A-4EFE-8E3F-C4624A7C5A20}" type="presOf" srcId="{909C048A-A09A-4BF2-9EAB-3C20B4F12E1C}" destId="{5731FD34-796C-4B98-88D6-B30247CBE61B}" srcOrd="0" destOrd="0" presId="urn:microsoft.com/office/officeart/2005/8/layout/cycle3"/>
    <dgm:cxn modelId="{7AA51947-8258-4206-B476-5A54D340BA0E}" type="presOf" srcId="{76CDA8FD-3375-47E0-8FF0-58923568865D}" destId="{DCB007AC-727C-4CE7-B93A-8DBBEB695FC8}" srcOrd="0" destOrd="0" presId="urn:microsoft.com/office/officeart/2005/8/layout/cycle3"/>
    <dgm:cxn modelId="{A4EA2074-4D21-49E0-8127-AFB561AFE69E}" srcId="{4766A6D0-1707-424B-8EE9-EF335C188ABD}" destId="{909C048A-A09A-4BF2-9EAB-3C20B4F12E1C}" srcOrd="2" destOrd="0" parTransId="{3EDBDB9F-4C91-4641-99A2-46AF87F4594B}" sibTransId="{05B239B6-C15F-4980-81DE-FCDDBA27A715}"/>
    <dgm:cxn modelId="{6F5D4D81-0EAC-49B3-9BCC-81CCA9989E88}" type="presOf" srcId="{6E55ECB7-F7FA-4200-9187-28D8EC2CB56A}" destId="{2659D6C4-B56F-44A7-963A-E60BDB7DFFC5}" srcOrd="0" destOrd="0" presId="urn:microsoft.com/office/officeart/2005/8/layout/cycle3"/>
    <dgm:cxn modelId="{1BAFCE96-77D2-460A-86E0-22BEAC864E93}" srcId="{4766A6D0-1707-424B-8EE9-EF335C188ABD}" destId="{6E55ECB7-F7FA-4200-9187-28D8EC2CB56A}" srcOrd="4" destOrd="0" parTransId="{14A2F7AF-E7BE-460C-835F-3B832E8D12BD}" sibTransId="{DC527565-0C19-4097-AE9D-C94D5AB49A48}"/>
    <dgm:cxn modelId="{4C04C3C3-3225-46C7-AB4E-B9EF9790B0AE}" type="presOf" srcId="{B33931AB-F471-4FD0-9869-465A6AAB2C67}" destId="{00093B92-CFE4-4D75-B6C7-8BBB81EF306E}" srcOrd="0" destOrd="0" presId="urn:microsoft.com/office/officeart/2005/8/layout/cycle3"/>
    <dgm:cxn modelId="{24BD4ACA-A53D-4FB2-8D72-0B1638F42E51}" srcId="{4766A6D0-1707-424B-8EE9-EF335C188ABD}" destId="{658A1B9B-9512-438B-B134-54B7F08323CB}" srcOrd="0" destOrd="0" parTransId="{1417B26E-EEC4-4815-9A2E-6FB8335A5593}" sibTransId="{76CDA8FD-3375-47E0-8FF0-58923568865D}"/>
    <dgm:cxn modelId="{88020FD7-F651-42CF-B974-6D0BE8E43C36}" type="presOf" srcId="{658A1B9B-9512-438B-B134-54B7F08323CB}" destId="{4E495B1E-B60A-491A-AB21-91109B897D49}" srcOrd="0" destOrd="0" presId="urn:microsoft.com/office/officeart/2005/8/layout/cycle3"/>
    <dgm:cxn modelId="{B81665E5-68DB-43DB-9495-946E8F7B46DA}" srcId="{4766A6D0-1707-424B-8EE9-EF335C188ABD}" destId="{B33931AB-F471-4FD0-9869-465A6AAB2C67}" srcOrd="3" destOrd="0" parTransId="{612A19A3-E163-4B6F-8C36-DB855D9F29F8}" sibTransId="{9FBF7279-09D3-408F-B782-41EE4713FA24}"/>
    <dgm:cxn modelId="{483B00B0-1B8D-4D07-99D2-2B017FF84ED0}" type="presParOf" srcId="{7A77B047-788A-486E-AFAC-D40460149F15}" destId="{64C58FE9-7972-43FA-90DC-C9B19FAC6AA5}" srcOrd="0" destOrd="0" presId="urn:microsoft.com/office/officeart/2005/8/layout/cycle3"/>
    <dgm:cxn modelId="{A76DBC75-1E2A-45B3-BFCC-469A1B8C98E2}" type="presParOf" srcId="{64C58FE9-7972-43FA-90DC-C9B19FAC6AA5}" destId="{4E495B1E-B60A-491A-AB21-91109B897D49}" srcOrd="0" destOrd="0" presId="urn:microsoft.com/office/officeart/2005/8/layout/cycle3"/>
    <dgm:cxn modelId="{9CEB09C1-DD64-48A7-94CA-2267787674A0}" type="presParOf" srcId="{64C58FE9-7972-43FA-90DC-C9B19FAC6AA5}" destId="{DCB007AC-727C-4CE7-B93A-8DBBEB695FC8}" srcOrd="1" destOrd="0" presId="urn:microsoft.com/office/officeart/2005/8/layout/cycle3"/>
    <dgm:cxn modelId="{E84133A2-B86F-47A6-BE74-DE3AF694A259}" type="presParOf" srcId="{64C58FE9-7972-43FA-90DC-C9B19FAC6AA5}" destId="{43DE5E83-1DDF-4FC2-BE76-0046DDA71751}" srcOrd="2" destOrd="0" presId="urn:microsoft.com/office/officeart/2005/8/layout/cycle3"/>
    <dgm:cxn modelId="{02D6C235-5568-4456-A0B1-BA70737E01DE}" type="presParOf" srcId="{64C58FE9-7972-43FA-90DC-C9B19FAC6AA5}" destId="{5731FD34-796C-4B98-88D6-B30247CBE61B}" srcOrd="3" destOrd="0" presId="urn:microsoft.com/office/officeart/2005/8/layout/cycle3"/>
    <dgm:cxn modelId="{7F8BD8A7-F717-4E24-86F4-AA9CB50E6FA2}" type="presParOf" srcId="{64C58FE9-7972-43FA-90DC-C9B19FAC6AA5}" destId="{00093B92-CFE4-4D75-B6C7-8BBB81EF306E}" srcOrd="4" destOrd="0" presId="urn:microsoft.com/office/officeart/2005/8/layout/cycle3"/>
    <dgm:cxn modelId="{2D0D2B60-54AD-4696-9194-9A955E1B698E}" type="presParOf" srcId="{64C58FE9-7972-43FA-90DC-C9B19FAC6AA5}" destId="{2659D6C4-B56F-44A7-963A-E60BDB7DFFC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B0F99A-74CF-4A50-8929-AB2A54D1FF4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F9323A-7D1A-49E7-9199-4F275DE7A684}">
      <dgm:prSet/>
      <dgm:spPr/>
      <dgm:t>
        <a:bodyPr/>
        <a:lstStyle/>
        <a:p>
          <a:r>
            <a:rPr lang="en-US" dirty="0"/>
            <a:t>“Genealogical-research questions include (a) a clearly described unique person, group or event as the question’s focus; and (b) specification of unknown or forgotten information that the research is to discover (for example, an identity, relationship, event, or biographical detail).”</a:t>
          </a:r>
        </a:p>
      </dgm:t>
    </dgm:pt>
    <dgm:pt modelId="{69E1AEBA-C0E5-4B51-8540-C86B6EE87BA7}" type="parTrans" cxnId="{18AFDC5E-EB7C-42C3-9ED4-DD8FE0B90F15}">
      <dgm:prSet/>
      <dgm:spPr/>
      <dgm:t>
        <a:bodyPr/>
        <a:lstStyle/>
        <a:p>
          <a:endParaRPr lang="en-US"/>
        </a:p>
      </dgm:t>
    </dgm:pt>
    <dgm:pt modelId="{DB20EF96-C12D-4EC3-88F9-3CFA7DB5501E}" type="sibTrans" cxnId="{18AFDC5E-EB7C-42C3-9ED4-DD8FE0B90F15}">
      <dgm:prSet/>
      <dgm:spPr/>
      <dgm:t>
        <a:bodyPr/>
        <a:lstStyle/>
        <a:p>
          <a:endParaRPr lang="en-US"/>
        </a:p>
      </dgm:t>
    </dgm:pt>
    <dgm:pt modelId="{BC5B97A4-4004-4969-9BBA-30899F456C93}">
      <dgm:prSet/>
      <dgm:spPr/>
      <dgm:t>
        <a:bodyPr/>
        <a:lstStyle/>
        <a:p>
          <a:r>
            <a:rPr lang="en-US" b="1" dirty="0"/>
            <a:t>Who are the parents of Henry Fox, born about 1814, married to Lydia Ann Milbourn in 1840, and who died on 25 July 1854 and is buried in Columbiana County, Ohio?</a:t>
          </a:r>
          <a:endParaRPr lang="en-US" dirty="0"/>
        </a:p>
      </dgm:t>
    </dgm:pt>
    <dgm:pt modelId="{37718D82-DB64-4E20-831D-2C11AE0AFE69}" type="parTrans" cxnId="{99B4847F-D231-40CF-9558-9305B4C837C5}">
      <dgm:prSet/>
      <dgm:spPr/>
      <dgm:t>
        <a:bodyPr/>
        <a:lstStyle/>
        <a:p>
          <a:endParaRPr lang="en-US"/>
        </a:p>
      </dgm:t>
    </dgm:pt>
    <dgm:pt modelId="{4ED9783F-B3DE-4192-BE85-117FD947F102}" type="sibTrans" cxnId="{99B4847F-D231-40CF-9558-9305B4C837C5}">
      <dgm:prSet/>
      <dgm:spPr/>
      <dgm:t>
        <a:bodyPr/>
        <a:lstStyle/>
        <a:p>
          <a:endParaRPr lang="en-US"/>
        </a:p>
      </dgm:t>
    </dgm:pt>
    <dgm:pt modelId="{253C4AE3-113D-4F37-B32A-8A14B6B88355}" type="pres">
      <dgm:prSet presAssocID="{7DB0F99A-74CF-4A50-8929-AB2A54D1FF45}" presName="vert0" presStyleCnt="0">
        <dgm:presLayoutVars>
          <dgm:dir/>
          <dgm:animOne val="branch"/>
          <dgm:animLvl val="lvl"/>
        </dgm:presLayoutVars>
      </dgm:prSet>
      <dgm:spPr/>
    </dgm:pt>
    <dgm:pt modelId="{409C37AB-A64D-4149-B15E-BB8FB69B6B29}" type="pres">
      <dgm:prSet presAssocID="{9FF9323A-7D1A-49E7-9199-4F275DE7A684}" presName="thickLine" presStyleLbl="alignNode1" presStyleIdx="0" presStyleCnt="2"/>
      <dgm:spPr/>
    </dgm:pt>
    <dgm:pt modelId="{8D5D83E8-BE34-491B-B3AD-79512A58ABD2}" type="pres">
      <dgm:prSet presAssocID="{9FF9323A-7D1A-49E7-9199-4F275DE7A684}" presName="horz1" presStyleCnt="0"/>
      <dgm:spPr/>
    </dgm:pt>
    <dgm:pt modelId="{945D05E9-BC31-4D55-844E-B6C1AD2415DE}" type="pres">
      <dgm:prSet presAssocID="{9FF9323A-7D1A-49E7-9199-4F275DE7A684}" presName="tx1" presStyleLbl="revTx" presStyleIdx="0" presStyleCnt="2"/>
      <dgm:spPr/>
    </dgm:pt>
    <dgm:pt modelId="{02A0ADEB-E823-43FE-A735-10595625A387}" type="pres">
      <dgm:prSet presAssocID="{9FF9323A-7D1A-49E7-9199-4F275DE7A684}" presName="vert1" presStyleCnt="0"/>
      <dgm:spPr/>
    </dgm:pt>
    <dgm:pt modelId="{E553889F-37FF-4812-B255-524A962A91AF}" type="pres">
      <dgm:prSet presAssocID="{BC5B97A4-4004-4969-9BBA-30899F456C93}" presName="thickLine" presStyleLbl="alignNode1" presStyleIdx="1" presStyleCnt="2"/>
      <dgm:spPr/>
    </dgm:pt>
    <dgm:pt modelId="{93ED4D7A-FCC9-4B83-A0F7-1976ED25A622}" type="pres">
      <dgm:prSet presAssocID="{BC5B97A4-4004-4969-9BBA-30899F456C93}" presName="horz1" presStyleCnt="0"/>
      <dgm:spPr/>
    </dgm:pt>
    <dgm:pt modelId="{DA2B616A-8F4A-44A5-87D7-B16F0E7688F0}" type="pres">
      <dgm:prSet presAssocID="{BC5B97A4-4004-4969-9BBA-30899F456C93}" presName="tx1" presStyleLbl="revTx" presStyleIdx="1" presStyleCnt="2"/>
      <dgm:spPr/>
    </dgm:pt>
    <dgm:pt modelId="{8927C83C-8E28-4708-BAC3-13042B0CFE99}" type="pres">
      <dgm:prSet presAssocID="{BC5B97A4-4004-4969-9BBA-30899F456C93}" presName="vert1" presStyleCnt="0"/>
      <dgm:spPr/>
    </dgm:pt>
  </dgm:ptLst>
  <dgm:cxnLst>
    <dgm:cxn modelId="{81A4605D-7530-4D8A-AA4D-6CF01C0347CD}" type="presOf" srcId="{9FF9323A-7D1A-49E7-9199-4F275DE7A684}" destId="{945D05E9-BC31-4D55-844E-B6C1AD2415DE}" srcOrd="0" destOrd="0" presId="urn:microsoft.com/office/officeart/2008/layout/LinedList"/>
    <dgm:cxn modelId="{18AFDC5E-EB7C-42C3-9ED4-DD8FE0B90F15}" srcId="{7DB0F99A-74CF-4A50-8929-AB2A54D1FF45}" destId="{9FF9323A-7D1A-49E7-9199-4F275DE7A684}" srcOrd="0" destOrd="0" parTransId="{69E1AEBA-C0E5-4B51-8540-C86B6EE87BA7}" sibTransId="{DB20EF96-C12D-4EC3-88F9-3CFA7DB5501E}"/>
    <dgm:cxn modelId="{99B4847F-D231-40CF-9558-9305B4C837C5}" srcId="{7DB0F99A-74CF-4A50-8929-AB2A54D1FF45}" destId="{BC5B97A4-4004-4969-9BBA-30899F456C93}" srcOrd="1" destOrd="0" parTransId="{37718D82-DB64-4E20-831D-2C11AE0AFE69}" sibTransId="{4ED9783F-B3DE-4192-BE85-117FD947F102}"/>
    <dgm:cxn modelId="{876F4CCF-B6CD-4D88-9F82-E6E4318F0585}" type="presOf" srcId="{7DB0F99A-74CF-4A50-8929-AB2A54D1FF45}" destId="{253C4AE3-113D-4F37-B32A-8A14B6B88355}" srcOrd="0" destOrd="0" presId="urn:microsoft.com/office/officeart/2008/layout/LinedList"/>
    <dgm:cxn modelId="{766E91DA-17B2-4C3B-B8E6-124454265DAA}" type="presOf" srcId="{BC5B97A4-4004-4969-9BBA-30899F456C93}" destId="{DA2B616A-8F4A-44A5-87D7-B16F0E7688F0}" srcOrd="0" destOrd="0" presId="urn:microsoft.com/office/officeart/2008/layout/LinedList"/>
    <dgm:cxn modelId="{AD7BED10-E016-464E-B758-1B3302AA3B96}" type="presParOf" srcId="{253C4AE3-113D-4F37-B32A-8A14B6B88355}" destId="{409C37AB-A64D-4149-B15E-BB8FB69B6B29}" srcOrd="0" destOrd="0" presId="urn:microsoft.com/office/officeart/2008/layout/LinedList"/>
    <dgm:cxn modelId="{A0E7E13A-A1DB-417E-994E-D9D5F707D3D6}" type="presParOf" srcId="{253C4AE3-113D-4F37-B32A-8A14B6B88355}" destId="{8D5D83E8-BE34-491B-B3AD-79512A58ABD2}" srcOrd="1" destOrd="0" presId="urn:microsoft.com/office/officeart/2008/layout/LinedList"/>
    <dgm:cxn modelId="{38FE53C2-A465-4320-82F5-1FCC9DA6E805}" type="presParOf" srcId="{8D5D83E8-BE34-491B-B3AD-79512A58ABD2}" destId="{945D05E9-BC31-4D55-844E-B6C1AD2415DE}" srcOrd="0" destOrd="0" presId="urn:microsoft.com/office/officeart/2008/layout/LinedList"/>
    <dgm:cxn modelId="{60342C78-DCC0-4C53-9DAA-48378DA5E087}" type="presParOf" srcId="{8D5D83E8-BE34-491B-B3AD-79512A58ABD2}" destId="{02A0ADEB-E823-43FE-A735-10595625A387}" srcOrd="1" destOrd="0" presId="urn:microsoft.com/office/officeart/2008/layout/LinedList"/>
    <dgm:cxn modelId="{E346BBAD-8834-4D05-A50A-23F94BF0DB01}" type="presParOf" srcId="{253C4AE3-113D-4F37-B32A-8A14B6B88355}" destId="{E553889F-37FF-4812-B255-524A962A91AF}" srcOrd="2" destOrd="0" presId="urn:microsoft.com/office/officeart/2008/layout/LinedList"/>
    <dgm:cxn modelId="{836BA974-28C8-4DCD-B3EC-4FF84C4FE32E}" type="presParOf" srcId="{253C4AE3-113D-4F37-B32A-8A14B6B88355}" destId="{93ED4D7A-FCC9-4B83-A0F7-1976ED25A622}" srcOrd="3" destOrd="0" presId="urn:microsoft.com/office/officeart/2008/layout/LinedList"/>
    <dgm:cxn modelId="{0AE405DB-5160-48E6-A7F3-A4FDC1462450}" type="presParOf" srcId="{93ED4D7A-FCC9-4B83-A0F7-1976ED25A622}" destId="{DA2B616A-8F4A-44A5-87D7-B16F0E7688F0}" srcOrd="0" destOrd="0" presId="urn:microsoft.com/office/officeart/2008/layout/LinedList"/>
    <dgm:cxn modelId="{54F2EF1C-7411-4017-9FCC-A04500F70A09}" type="presParOf" srcId="{93ED4D7A-FCC9-4B83-A0F7-1976ED25A622}" destId="{8927C83C-8E28-4708-BAC3-13042B0CFE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63386-435D-4B45-89E3-1C36041E6D9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CE862EC-36D6-4028-82E1-D7CBF3E0EB80}">
      <dgm:prSet phldrT="[Text]"/>
      <dgm:spPr/>
      <dgm:t>
        <a:bodyPr/>
        <a:lstStyle/>
        <a:p>
          <a:r>
            <a:rPr lang="en-US" dirty="0"/>
            <a:t>Johann Philip Fox (26 matches)</a:t>
          </a:r>
        </a:p>
      </dgm:t>
    </dgm:pt>
    <dgm:pt modelId="{B90F0C47-344C-4C4F-AC45-47216E63847E}" type="parTrans" cxnId="{221D3E8A-3DB5-4228-933E-3BB043A4B142}">
      <dgm:prSet/>
      <dgm:spPr/>
      <dgm:t>
        <a:bodyPr/>
        <a:lstStyle/>
        <a:p>
          <a:endParaRPr lang="en-US"/>
        </a:p>
      </dgm:t>
    </dgm:pt>
    <dgm:pt modelId="{94F3481D-B998-43FC-B4C4-56B1EBE2DC04}" type="sibTrans" cxnId="{221D3E8A-3DB5-4228-933E-3BB043A4B142}">
      <dgm:prSet/>
      <dgm:spPr/>
      <dgm:t>
        <a:bodyPr/>
        <a:lstStyle/>
        <a:p>
          <a:endParaRPr lang="en-US"/>
        </a:p>
      </dgm:t>
    </dgm:pt>
    <dgm:pt modelId="{E527FE71-EC18-4AE8-888F-0DC488CE4A42}">
      <dgm:prSet phldrT="[Text]"/>
      <dgm:spPr/>
      <dgm:t>
        <a:bodyPr/>
        <a:lstStyle/>
        <a:p>
          <a:r>
            <a:rPr lang="en-US"/>
            <a:t>Henry Fox</a:t>
          </a:r>
        </a:p>
      </dgm:t>
    </dgm:pt>
    <dgm:pt modelId="{CA40FD1E-F990-4320-84D2-9AAB4788837F}" type="parTrans" cxnId="{7D8F335C-6D73-4195-B4CB-F85F4F3937FC}">
      <dgm:prSet/>
      <dgm:spPr/>
      <dgm:t>
        <a:bodyPr/>
        <a:lstStyle/>
        <a:p>
          <a:endParaRPr lang="en-US"/>
        </a:p>
      </dgm:t>
    </dgm:pt>
    <dgm:pt modelId="{50D5233D-C6A6-48C4-AFB7-5713E8988A37}" type="sibTrans" cxnId="{7D8F335C-6D73-4195-B4CB-F85F4F3937FC}">
      <dgm:prSet/>
      <dgm:spPr/>
      <dgm:t>
        <a:bodyPr/>
        <a:lstStyle/>
        <a:p>
          <a:endParaRPr lang="en-US"/>
        </a:p>
      </dgm:t>
    </dgm:pt>
    <dgm:pt modelId="{D53BAE03-211D-4769-A870-9AA7E9359F6C}">
      <dgm:prSet phldrT="[Text]"/>
      <dgm:spPr/>
      <dgm:t>
        <a:bodyPr/>
        <a:lstStyle/>
        <a:p>
          <a:r>
            <a:rPr lang="en-US" dirty="0"/>
            <a:t>Josiah Fox</a:t>
          </a:r>
        </a:p>
      </dgm:t>
    </dgm:pt>
    <dgm:pt modelId="{80D6552B-3F37-4746-84EA-D3E064DC967F}" type="parTrans" cxnId="{108C2B06-CE32-42D0-8E39-A55D9A2C19C3}">
      <dgm:prSet/>
      <dgm:spPr/>
      <dgm:t>
        <a:bodyPr/>
        <a:lstStyle/>
        <a:p>
          <a:endParaRPr lang="en-US"/>
        </a:p>
      </dgm:t>
    </dgm:pt>
    <dgm:pt modelId="{2A94F848-D68E-433C-BD76-405352807B41}" type="sibTrans" cxnId="{108C2B06-CE32-42D0-8E39-A55D9A2C19C3}">
      <dgm:prSet/>
      <dgm:spPr/>
      <dgm:t>
        <a:bodyPr/>
        <a:lstStyle/>
        <a:p>
          <a:endParaRPr lang="en-US"/>
        </a:p>
      </dgm:t>
    </dgm:pt>
    <dgm:pt modelId="{42B120C9-08D8-426A-A723-4D7E5F0D13AD}">
      <dgm:prSet phldrT="[Text]"/>
      <dgm:spPr/>
      <dgm:t>
        <a:bodyPr/>
        <a:lstStyle/>
        <a:p>
          <a:r>
            <a:rPr lang="en-US"/>
            <a:t>Clifford Fox</a:t>
          </a:r>
        </a:p>
      </dgm:t>
    </dgm:pt>
    <dgm:pt modelId="{FAAFD111-9C48-4C9D-A27A-E22EAD4D28BA}" type="parTrans" cxnId="{BDEBF48A-8925-440D-A1CD-A421C3CD8C7C}">
      <dgm:prSet/>
      <dgm:spPr/>
      <dgm:t>
        <a:bodyPr/>
        <a:lstStyle/>
        <a:p>
          <a:endParaRPr lang="en-US"/>
        </a:p>
      </dgm:t>
    </dgm:pt>
    <dgm:pt modelId="{FA84F5E6-CA4D-4E2B-8F96-60FB41786EDB}" type="sibTrans" cxnId="{BDEBF48A-8925-440D-A1CD-A421C3CD8C7C}">
      <dgm:prSet/>
      <dgm:spPr/>
      <dgm:t>
        <a:bodyPr/>
        <a:lstStyle/>
        <a:p>
          <a:endParaRPr lang="en-US"/>
        </a:p>
      </dgm:t>
    </dgm:pt>
    <dgm:pt modelId="{5EBC79E4-1187-47FC-B3FD-02F7AC864A3D}">
      <dgm:prSet phldrT="[Text]"/>
      <dgm:spPr/>
      <dgm:t>
        <a:bodyPr/>
        <a:lstStyle/>
        <a:p>
          <a:r>
            <a:rPr lang="en-US"/>
            <a:t>George Fox</a:t>
          </a:r>
        </a:p>
      </dgm:t>
    </dgm:pt>
    <dgm:pt modelId="{68566AAA-B94C-4E02-A27C-C9780AF0F439}" type="parTrans" cxnId="{529E5E2C-B4B2-47F0-AFB0-D32FD427E2B1}">
      <dgm:prSet/>
      <dgm:spPr/>
      <dgm:t>
        <a:bodyPr/>
        <a:lstStyle/>
        <a:p>
          <a:endParaRPr lang="en-US"/>
        </a:p>
      </dgm:t>
    </dgm:pt>
    <dgm:pt modelId="{F22E0C52-A6F9-4DFE-8C1E-74FD41D814D1}" type="sibTrans" cxnId="{529E5E2C-B4B2-47F0-AFB0-D32FD427E2B1}">
      <dgm:prSet/>
      <dgm:spPr/>
      <dgm:t>
        <a:bodyPr/>
        <a:lstStyle/>
        <a:p>
          <a:endParaRPr lang="en-US"/>
        </a:p>
      </dgm:t>
    </dgm:pt>
    <dgm:pt modelId="{FB16EAE2-13DD-4B91-A0E4-5F86E4DE765A}">
      <dgm:prSet phldrT="[Text]"/>
      <dgm:spPr/>
      <dgm:t>
        <a:bodyPr/>
        <a:lstStyle/>
        <a:p>
          <a:r>
            <a:rPr lang="en-US"/>
            <a:t>Eva Fox</a:t>
          </a:r>
        </a:p>
      </dgm:t>
    </dgm:pt>
    <dgm:pt modelId="{5565CCE1-AF7E-4709-A6B8-C55F11516FC2}" type="parTrans" cxnId="{F3F4D1D3-653F-406A-9832-7DF0432AC9C7}">
      <dgm:prSet/>
      <dgm:spPr/>
      <dgm:t>
        <a:bodyPr/>
        <a:lstStyle/>
        <a:p>
          <a:endParaRPr lang="en-US"/>
        </a:p>
      </dgm:t>
    </dgm:pt>
    <dgm:pt modelId="{00F4E11A-99D8-4D5A-99AC-5707F59695B5}" type="sibTrans" cxnId="{F3F4D1D3-653F-406A-9832-7DF0432AC9C7}">
      <dgm:prSet/>
      <dgm:spPr/>
      <dgm:t>
        <a:bodyPr/>
        <a:lstStyle/>
        <a:p>
          <a:endParaRPr lang="en-US"/>
        </a:p>
      </dgm:t>
    </dgm:pt>
    <dgm:pt modelId="{CC494DFD-74FD-4CC7-B520-4F606FFC0911}">
      <dgm:prSet phldrT="[Text]"/>
      <dgm:spPr/>
      <dgm:t>
        <a:bodyPr/>
        <a:lstStyle/>
        <a:p>
          <a:r>
            <a:rPr lang="en-US"/>
            <a:t>Ross Fox</a:t>
          </a:r>
        </a:p>
      </dgm:t>
    </dgm:pt>
    <dgm:pt modelId="{6281B4DD-76C2-4C20-8689-758C3A89668E}" type="parTrans" cxnId="{CF76A3A6-A647-438A-8B1C-63AB6949E587}">
      <dgm:prSet/>
      <dgm:spPr/>
      <dgm:t>
        <a:bodyPr/>
        <a:lstStyle/>
        <a:p>
          <a:endParaRPr lang="en-US"/>
        </a:p>
      </dgm:t>
    </dgm:pt>
    <dgm:pt modelId="{DD664C56-D5CA-4F2C-8008-F6A44C71CFF1}" type="sibTrans" cxnId="{CF76A3A6-A647-438A-8B1C-63AB6949E587}">
      <dgm:prSet/>
      <dgm:spPr/>
      <dgm:t>
        <a:bodyPr/>
        <a:lstStyle/>
        <a:p>
          <a:endParaRPr lang="en-US"/>
        </a:p>
      </dgm:t>
    </dgm:pt>
    <dgm:pt modelId="{A73952A5-2C00-434D-B7C3-7404775128F4}">
      <dgm:prSet phldrT="[Text]"/>
      <dgm:spPr/>
      <dgm:t>
        <a:bodyPr/>
        <a:lstStyle/>
        <a:p>
          <a:r>
            <a:rPr lang="en-US"/>
            <a:t>George Fox</a:t>
          </a:r>
        </a:p>
      </dgm:t>
    </dgm:pt>
    <dgm:pt modelId="{D056A0CA-B955-4B6D-A516-3613953D772E}" type="parTrans" cxnId="{3835CE3B-76F5-41F3-84CD-4D2493DD6C63}">
      <dgm:prSet/>
      <dgm:spPr/>
      <dgm:t>
        <a:bodyPr/>
        <a:lstStyle/>
        <a:p>
          <a:endParaRPr lang="en-US"/>
        </a:p>
      </dgm:t>
    </dgm:pt>
    <dgm:pt modelId="{6F3CDC13-1567-4046-88D2-F5E572C051FB}" type="sibTrans" cxnId="{3835CE3B-76F5-41F3-84CD-4D2493DD6C63}">
      <dgm:prSet/>
      <dgm:spPr/>
      <dgm:t>
        <a:bodyPr/>
        <a:lstStyle/>
        <a:p>
          <a:endParaRPr lang="en-US"/>
        </a:p>
      </dgm:t>
    </dgm:pt>
    <dgm:pt modelId="{45DC0AF4-5ACF-4CF6-AF8D-2EDF50226F0D}">
      <dgm:prSet phldrT="[Text]"/>
      <dgm:spPr/>
      <dgm:t>
        <a:bodyPr/>
        <a:lstStyle/>
        <a:p>
          <a:r>
            <a:rPr lang="en-US"/>
            <a:t>Fern Fox</a:t>
          </a:r>
        </a:p>
      </dgm:t>
    </dgm:pt>
    <dgm:pt modelId="{3B7D6FC6-166F-41F8-A6D3-C9F7858F1BAD}" type="parTrans" cxnId="{E94CB185-611C-496E-A0CC-6180CFCD97FF}">
      <dgm:prSet/>
      <dgm:spPr/>
      <dgm:t>
        <a:bodyPr/>
        <a:lstStyle/>
        <a:p>
          <a:endParaRPr lang="en-US"/>
        </a:p>
      </dgm:t>
    </dgm:pt>
    <dgm:pt modelId="{DCD5B462-5A5A-4E24-AEA7-96B8A3036355}" type="sibTrans" cxnId="{E94CB185-611C-496E-A0CC-6180CFCD97FF}">
      <dgm:prSet/>
      <dgm:spPr/>
      <dgm:t>
        <a:bodyPr/>
        <a:lstStyle/>
        <a:p>
          <a:endParaRPr lang="en-US"/>
        </a:p>
      </dgm:t>
    </dgm:pt>
    <dgm:pt modelId="{2D1463FC-E4F7-404E-A8A8-7B85051CAB11}">
      <dgm:prSet phldrT="[Text]"/>
      <dgm:spPr/>
      <dgm:t>
        <a:bodyPr/>
        <a:lstStyle/>
        <a:p>
          <a:r>
            <a:rPr lang="en-US"/>
            <a:t>Dorothy Yoder</a:t>
          </a:r>
        </a:p>
      </dgm:t>
    </dgm:pt>
    <dgm:pt modelId="{31434EF2-06EE-497F-8F0C-1F351B1EFE0B}" type="parTrans" cxnId="{30EB573E-5838-4B96-99DB-7B9825AE17AE}">
      <dgm:prSet/>
      <dgm:spPr/>
      <dgm:t>
        <a:bodyPr/>
        <a:lstStyle/>
        <a:p>
          <a:endParaRPr lang="en-US"/>
        </a:p>
      </dgm:t>
    </dgm:pt>
    <dgm:pt modelId="{94EA6825-7A65-466F-A470-A59CE0EAB536}" type="sibTrans" cxnId="{30EB573E-5838-4B96-99DB-7B9825AE17AE}">
      <dgm:prSet/>
      <dgm:spPr/>
      <dgm:t>
        <a:bodyPr/>
        <a:lstStyle/>
        <a:p>
          <a:endParaRPr lang="en-US"/>
        </a:p>
      </dgm:t>
    </dgm:pt>
    <dgm:pt modelId="{5AFD7D03-9B0B-478E-BE57-59F8C7165813}">
      <dgm:prSet phldrT="[Text]"/>
      <dgm:spPr/>
      <dgm:t>
        <a:bodyPr/>
        <a:lstStyle/>
        <a:p>
          <a:r>
            <a:rPr lang="en-US"/>
            <a:t>Author</a:t>
          </a:r>
        </a:p>
      </dgm:t>
    </dgm:pt>
    <dgm:pt modelId="{B4F4B169-C70B-446C-816C-5C3CD19DC9F1}" type="parTrans" cxnId="{3A01D4C4-5621-4170-A9E3-C9DAEE6CED8E}">
      <dgm:prSet/>
      <dgm:spPr/>
      <dgm:t>
        <a:bodyPr/>
        <a:lstStyle/>
        <a:p>
          <a:endParaRPr lang="en-US"/>
        </a:p>
      </dgm:t>
    </dgm:pt>
    <dgm:pt modelId="{D86DECA0-4519-4626-B233-CC393E52891E}" type="sibTrans" cxnId="{3A01D4C4-5621-4170-A9E3-C9DAEE6CED8E}">
      <dgm:prSet/>
      <dgm:spPr/>
      <dgm:t>
        <a:bodyPr/>
        <a:lstStyle/>
        <a:p>
          <a:endParaRPr lang="en-US"/>
        </a:p>
      </dgm:t>
    </dgm:pt>
    <dgm:pt modelId="{73C4971A-54E2-4069-8AE4-7DDED7054EC1}">
      <dgm:prSet phldrT="[Text]"/>
      <dgm:spPr/>
      <dgm:t>
        <a:bodyPr/>
        <a:lstStyle/>
        <a:p>
          <a:r>
            <a:rPr lang="en-US"/>
            <a:t>Gladys Fox</a:t>
          </a:r>
        </a:p>
      </dgm:t>
    </dgm:pt>
    <dgm:pt modelId="{75AF89EA-7133-4B3A-B098-4C540C64F63D}" type="parTrans" cxnId="{F8F7F3BC-C612-40AA-8F98-ED72F9FA9DD2}">
      <dgm:prSet/>
      <dgm:spPr/>
      <dgm:t>
        <a:bodyPr/>
        <a:lstStyle/>
        <a:p>
          <a:endParaRPr lang="en-US"/>
        </a:p>
      </dgm:t>
    </dgm:pt>
    <dgm:pt modelId="{83DCBEBD-E386-4E82-A3E8-2DE8CF409B6B}" type="sibTrans" cxnId="{F8F7F3BC-C612-40AA-8F98-ED72F9FA9DD2}">
      <dgm:prSet/>
      <dgm:spPr/>
      <dgm:t>
        <a:bodyPr/>
        <a:lstStyle/>
        <a:p>
          <a:endParaRPr lang="en-US"/>
        </a:p>
      </dgm:t>
    </dgm:pt>
    <dgm:pt modelId="{8D345985-0595-4A2E-8BDD-5B7CA3E2834B}">
      <dgm:prSet phldrT="[Text]"/>
      <dgm:spPr/>
      <dgm:t>
        <a:bodyPr/>
        <a:lstStyle/>
        <a:p>
          <a:r>
            <a:rPr lang="en-US"/>
            <a:t>Match 1</a:t>
          </a:r>
        </a:p>
      </dgm:t>
    </dgm:pt>
    <dgm:pt modelId="{F953EF4C-F9B7-468F-B00C-18BC8147B659}" type="parTrans" cxnId="{F71134D6-FF92-47C9-ACFA-0AC4222BAA2B}">
      <dgm:prSet/>
      <dgm:spPr/>
      <dgm:t>
        <a:bodyPr/>
        <a:lstStyle/>
        <a:p>
          <a:endParaRPr lang="en-US"/>
        </a:p>
      </dgm:t>
    </dgm:pt>
    <dgm:pt modelId="{A1962CDC-9F39-4CC7-859B-EDB1498B1C5C}" type="sibTrans" cxnId="{F71134D6-FF92-47C9-ACFA-0AC4222BAA2B}">
      <dgm:prSet/>
      <dgm:spPr/>
      <dgm:t>
        <a:bodyPr/>
        <a:lstStyle/>
        <a:p>
          <a:endParaRPr lang="en-US"/>
        </a:p>
      </dgm:t>
    </dgm:pt>
    <dgm:pt modelId="{9BD912DF-01F4-44C4-8109-49706C47AAD3}">
      <dgm:prSet phldrT="[Text]"/>
      <dgm:spPr/>
      <dgm:t>
        <a:bodyPr/>
        <a:lstStyle/>
        <a:p>
          <a:r>
            <a:rPr lang="en-US"/>
            <a:t>George F Fox</a:t>
          </a:r>
        </a:p>
      </dgm:t>
    </dgm:pt>
    <dgm:pt modelId="{2C55C19C-3E2F-4314-B550-C39B1F829152}" type="parTrans" cxnId="{06C7DCE3-7AF6-4D14-9439-256DA35F794E}">
      <dgm:prSet/>
      <dgm:spPr/>
      <dgm:t>
        <a:bodyPr/>
        <a:lstStyle/>
        <a:p>
          <a:endParaRPr lang="en-US"/>
        </a:p>
      </dgm:t>
    </dgm:pt>
    <dgm:pt modelId="{8DD17E03-6042-42B6-87AE-6A6510C300A9}" type="sibTrans" cxnId="{06C7DCE3-7AF6-4D14-9439-256DA35F794E}">
      <dgm:prSet/>
      <dgm:spPr/>
      <dgm:t>
        <a:bodyPr/>
        <a:lstStyle/>
        <a:p>
          <a:endParaRPr lang="en-US"/>
        </a:p>
      </dgm:t>
    </dgm:pt>
    <dgm:pt modelId="{839BC013-AA2D-4DA5-8E68-649044265CDE}">
      <dgm:prSet phldrT="[Text]"/>
      <dgm:spPr/>
      <dgm:t>
        <a:bodyPr/>
        <a:lstStyle/>
        <a:p>
          <a:r>
            <a:rPr lang="en-US"/>
            <a:t>Match 4</a:t>
          </a:r>
        </a:p>
      </dgm:t>
    </dgm:pt>
    <dgm:pt modelId="{0A65805F-FFA6-4AEE-94F7-81B5197DA948}" type="parTrans" cxnId="{96BAF4DF-5174-4329-9A16-82195A9C9772}">
      <dgm:prSet/>
      <dgm:spPr/>
      <dgm:t>
        <a:bodyPr/>
        <a:lstStyle/>
        <a:p>
          <a:endParaRPr lang="en-US"/>
        </a:p>
      </dgm:t>
    </dgm:pt>
    <dgm:pt modelId="{737D233F-F1CA-40DB-B362-322971F71850}" type="sibTrans" cxnId="{96BAF4DF-5174-4329-9A16-82195A9C9772}">
      <dgm:prSet/>
      <dgm:spPr/>
      <dgm:t>
        <a:bodyPr/>
        <a:lstStyle/>
        <a:p>
          <a:endParaRPr lang="en-US"/>
        </a:p>
      </dgm:t>
    </dgm:pt>
    <dgm:pt modelId="{E8E34A4E-6D7B-496D-9660-3D37A3E407D1}">
      <dgm:prSet phldrT="[Text]"/>
      <dgm:spPr/>
      <dgm:t>
        <a:bodyPr/>
        <a:lstStyle/>
        <a:p>
          <a:r>
            <a:rPr lang="en-US"/>
            <a:t>George Hill</a:t>
          </a:r>
        </a:p>
      </dgm:t>
    </dgm:pt>
    <dgm:pt modelId="{C2960DB5-FA6F-42F7-9287-31725E049181}" type="parTrans" cxnId="{08F89CA6-C144-4744-B562-35DFA00E37F5}">
      <dgm:prSet/>
      <dgm:spPr/>
      <dgm:t>
        <a:bodyPr/>
        <a:lstStyle/>
        <a:p>
          <a:endParaRPr lang="en-US"/>
        </a:p>
      </dgm:t>
    </dgm:pt>
    <dgm:pt modelId="{F575868B-4A32-4D30-A4BC-676850EC319D}" type="sibTrans" cxnId="{08F89CA6-C144-4744-B562-35DFA00E37F5}">
      <dgm:prSet/>
      <dgm:spPr/>
      <dgm:t>
        <a:bodyPr/>
        <a:lstStyle/>
        <a:p>
          <a:endParaRPr lang="en-US"/>
        </a:p>
      </dgm:t>
    </dgm:pt>
    <dgm:pt modelId="{FA84F8FF-EBE5-4BC0-8453-FB6F4540726F}">
      <dgm:prSet phldrT="[Text]"/>
      <dgm:spPr/>
      <dgm:t>
        <a:bodyPr/>
        <a:lstStyle/>
        <a:p>
          <a:r>
            <a:rPr lang="en-US"/>
            <a:t>Ernest Hill</a:t>
          </a:r>
        </a:p>
      </dgm:t>
    </dgm:pt>
    <dgm:pt modelId="{102A6F22-1CB5-48DB-B25E-240E0971AACB}" type="parTrans" cxnId="{F5D9C1CC-CFDF-4F37-8475-DD93B4646C7C}">
      <dgm:prSet/>
      <dgm:spPr/>
      <dgm:t>
        <a:bodyPr/>
        <a:lstStyle/>
        <a:p>
          <a:endParaRPr lang="en-US"/>
        </a:p>
      </dgm:t>
    </dgm:pt>
    <dgm:pt modelId="{4B96F34B-5F8A-4C37-829C-9EB5DFF024B9}" type="sibTrans" cxnId="{F5D9C1CC-CFDF-4F37-8475-DD93B4646C7C}">
      <dgm:prSet/>
      <dgm:spPr/>
      <dgm:t>
        <a:bodyPr/>
        <a:lstStyle/>
        <a:p>
          <a:endParaRPr lang="en-US"/>
        </a:p>
      </dgm:t>
    </dgm:pt>
    <dgm:pt modelId="{C698856A-9BB7-4797-8CFE-2CE388C19935}">
      <dgm:prSet phldrT="[Text]"/>
      <dgm:spPr/>
      <dgm:t>
        <a:bodyPr/>
        <a:lstStyle/>
        <a:p>
          <a:r>
            <a:rPr lang="en-US"/>
            <a:t>Charles Hill</a:t>
          </a:r>
        </a:p>
      </dgm:t>
    </dgm:pt>
    <dgm:pt modelId="{1D37C5D2-C423-40A8-BE71-983F975AEEB5}" type="parTrans" cxnId="{68DBB7DE-15C7-4BB6-AD08-6FEEBB796B24}">
      <dgm:prSet/>
      <dgm:spPr/>
      <dgm:t>
        <a:bodyPr/>
        <a:lstStyle/>
        <a:p>
          <a:endParaRPr lang="en-US"/>
        </a:p>
      </dgm:t>
    </dgm:pt>
    <dgm:pt modelId="{2260AB84-EF87-4901-A40F-4D3E6FF490A6}" type="sibTrans" cxnId="{68DBB7DE-15C7-4BB6-AD08-6FEEBB796B24}">
      <dgm:prSet/>
      <dgm:spPr/>
      <dgm:t>
        <a:bodyPr/>
        <a:lstStyle/>
        <a:p>
          <a:endParaRPr lang="en-US"/>
        </a:p>
      </dgm:t>
    </dgm:pt>
    <dgm:pt modelId="{3C8C6DE2-7B6B-4EC0-85BD-312DC2196E75}">
      <dgm:prSet phldrT="[Text]"/>
      <dgm:spPr/>
      <dgm:t>
        <a:bodyPr/>
        <a:lstStyle/>
        <a:p>
          <a:r>
            <a:rPr lang="en-US"/>
            <a:t>Match 6</a:t>
          </a:r>
        </a:p>
      </dgm:t>
    </dgm:pt>
    <dgm:pt modelId="{3A48CB68-234D-426C-A7AE-EE0D50DC55F7}" type="parTrans" cxnId="{F7700F1E-819B-4AA7-BF15-1341CC898EB0}">
      <dgm:prSet/>
      <dgm:spPr/>
      <dgm:t>
        <a:bodyPr/>
        <a:lstStyle/>
        <a:p>
          <a:endParaRPr lang="en-US"/>
        </a:p>
      </dgm:t>
    </dgm:pt>
    <dgm:pt modelId="{D50765CF-E35B-4416-84A7-D40DF22312F1}" type="sibTrans" cxnId="{F7700F1E-819B-4AA7-BF15-1341CC898EB0}">
      <dgm:prSet/>
      <dgm:spPr/>
      <dgm:t>
        <a:bodyPr/>
        <a:lstStyle/>
        <a:p>
          <a:endParaRPr lang="en-US"/>
        </a:p>
      </dgm:t>
    </dgm:pt>
    <dgm:pt modelId="{8B531651-A3DE-4618-A778-0DB445F6A315}">
      <dgm:prSet phldrT="[Text]"/>
      <dgm:spPr/>
      <dgm:t>
        <a:bodyPr/>
        <a:lstStyle/>
        <a:p>
          <a:r>
            <a:rPr lang="en-US"/>
            <a:t>Mary L Hill</a:t>
          </a:r>
        </a:p>
      </dgm:t>
    </dgm:pt>
    <dgm:pt modelId="{3462CAF8-674A-4199-A815-1CA8658C3B6E}" type="parTrans" cxnId="{9FB5E5F3-6AA7-4A03-93BA-267F862EA37C}">
      <dgm:prSet/>
      <dgm:spPr/>
      <dgm:t>
        <a:bodyPr/>
        <a:lstStyle/>
        <a:p>
          <a:endParaRPr lang="en-US"/>
        </a:p>
      </dgm:t>
    </dgm:pt>
    <dgm:pt modelId="{C6CBCD59-95E4-4139-A9A8-404B0B7E9E6F}" type="sibTrans" cxnId="{9FB5E5F3-6AA7-4A03-93BA-267F862EA37C}">
      <dgm:prSet/>
      <dgm:spPr/>
      <dgm:t>
        <a:bodyPr/>
        <a:lstStyle/>
        <a:p>
          <a:endParaRPr lang="en-US"/>
        </a:p>
      </dgm:t>
    </dgm:pt>
    <dgm:pt modelId="{AF584312-1206-4512-9899-1EDCF479C9F2}">
      <dgm:prSet phldrT="[Text]"/>
      <dgm:spPr/>
      <dgm:t>
        <a:bodyPr/>
        <a:lstStyle/>
        <a:p>
          <a:r>
            <a:rPr lang="en-US"/>
            <a:t>Private</a:t>
          </a:r>
        </a:p>
      </dgm:t>
    </dgm:pt>
    <dgm:pt modelId="{9819562B-FB0B-4336-93B3-DE400EB009B9}" type="parTrans" cxnId="{AA6FE2B3-C153-4208-AB2A-029F5FF19D85}">
      <dgm:prSet/>
      <dgm:spPr/>
      <dgm:t>
        <a:bodyPr/>
        <a:lstStyle/>
        <a:p>
          <a:endParaRPr lang="en-US"/>
        </a:p>
      </dgm:t>
    </dgm:pt>
    <dgm:pt modelId="{8C228F6F-AC7B-4D0B-9C69-6AC45DC423AC}" type="sibTrans" cxnId="{AA6FE2B3-C153-4208-AB2A-029F5FF19D85}">
      <dgm:prSet/>
      <dgm:spPr/>
      <dgm:t>
        <a:bodyPr/>
        <a:lstStyle/>
        <a:p>
          <a:endParaRPr lang="en-US"/>
        </a:p>
      </dgm:t>
    </dgm:pt>
    <dgm:pt modelId="{43613F6D-E77D-4CB4-AE37-E89E97B690B1}">
      <dgm:prSet phldrT="[Text]"/>
      <dgm:spPr/>
      <dgm:t>
        <a:bodyPr/>
        <a:lstStyle/>
        <a:p>
          <a:r>
            <a:rPr lang="en-US"/>
            <a:t>Match 5</a:t>
          </a:r>
        </a:p>
      </dgm:t>
    </dgm:pt>
    <dgm:pt modelId="{A36BC553-28F3-42B5-A8BA-676F40076780}" type="parTrans" cxnId="{7A9AB4D4-C526-4C0B-9882-8FF283C700E8}">
      <dgm:prSet/>
      <dgm:spPr/>
      <dgm:t>
        <a:bodyPr/>
        <a:lstStyle/>
        <a:p>
          <a:endParaRPr lang="en-US"/>
        </a:p>
      </dgm:t>
    </dgm:pt>
    <dgm:pt modelId="{B2F50C6C-6625-44B2-A0C8-79AD525AD403}" type="sibTrans" cxnId="{7A9AB4D4-C526-4C0B-9882-8FF283C700E8}">
      <dgm:prSet/>
      <dgm:spPr/>
      <dgm:t>
        <a:bodyPr/>
        <a:lstStyle/>
        <a:p>
          <a:endParaRPr lang="en-US"/>
        </a:p>
      </dgm:t>
    </dgm:pt>
    <dgm:pt modelId="{D69AC86D-4620-442B-A25C-624990BFE0BC}">
      <dgm:prSet phldrT="[Text]"/>
      <dgm:spPr/>
      <dgm:t>
        <a:bodyPr/>
        <a:lstStyle/>
        <a:p>
          <a:r>
            <a:rPr lang="en-US"/>
            <a:t>Charlotte Fox</a:t>
          </a:r>
        </a:p>
      </dgm:t>
    </dgm:pt>
    <dgm:pt modelId="{277CBFB2-ABC6-413F-A1FB-4096663AA8DB}" type="parTrans" cxnId="{AB23743E-F223-4372-A357-02F0B80391FB}">
      <dgm:prSet/>
      <dgm:spPr/>
      <dgm:t>
        <a:bodyPr/>
        <a:lstStyle/>
        <a:p>
          <a:endParaRPr lang="en-US"/>
        </a:p>
      </dgm:t>
    </dgm:pt>
    <dgm:pt modelId="{B8A78F38-DBAA-4BC2-AD91-FA1F4E83D4D2}" type="sibTrans" cxnId="{AB23743E-F223-4372-A357-02F0B80391FB}">
      <dgm:prSet/>
      <dgm:spPr/>
      <dgm:t>
        <a:bodyPr/>
        <a:lstStyle/>
        <a:p>
          <a:endParaRPr lang="en-US"/>
        </a:p>
      </dgm:t>
    </dgm:pt>
    <dgm:pt modelId="{0B0B035E-33EC-496E-BC44-324CEC4104FE}">
      <dgm:prSet phldrT="[Text]"/>
      <dgm:spPr/>
      <dgm:t>
        <a:bodyPr/>
        <a:lstStyle/>
        <a:p>
          <a:r>
            <a:rPr lang="en-US"/>
            <a:t>Match 3</a:t>
          </a:r>
        </a:p>
      </dgm:t>
    </dgm:pt>
    <dgm:pt modelId="{30F8578A-B611-407F-B618-018D4FD49B41}" type="parTrans" cxnId="{06FADB44-14D9-4A7A-89C4-5CAEB4BA91AB}">
      <dgm:prSet/>
      <dgm:spPr/>
      <dgm:t>
        <a:bodyPr/>
        <a:lstStyle/>
        <a:p>
          <a:endParaRPr lang="en-US"/>
        </a:p>
      </dgm:t>
    </dgm:pt>
    <dgm:pt modelId="{F9C95623-3ACB-4662-9403-9A1D9A1675E4}" type="sibTrans" cxnId="{06FADB44-14D9-4A7A-89C4-5CAEB4BA91AB}">
      <dgm:prSet/>
      <dgm:spPr/>
      <dgm:t>
        <a:bodyPr/>
        <a:lstStyle/>
        <a:p>
          <a:endParaRPr lang="en-US"/>
        </a:p>
      </dgm:t>
    </dgm:pt>
    <dgm:pt modelId="{B5ABA55F-15F2-4E69-9935-C0242B047432}">
      <dgm:prSet phldrT="[Text]"/>
      <dgm:spPr/>
      <dgm:t>
        <a:bodyPr/>
        <a:lstStyle/>
        <a:p>
          <a:r>
            <a:rPr lang="en-US"/>
            <a:t>Fred Robison</a:t>
          </a:r>
        </a:p>
      </dgm:t>
    </dgm:pt>
    <dgm:pt modelId="{4206F550-B80D-478F-832F-297D87F4EBE1}" type="parTrans" cxnId="{350E030B-F8FE-433F-AEF4-7DD9E29047E7}">
      <dgm:prSet/>
      <dgm:spPr/>
      <dgm:t>
        <a:bodyPr/>
        <a:lstStyle/>
        <a:p>
          <a:endParaRPr lang="en-US"/>
        </a:p>
      </dgm:t>
    </dgm:pt>
    <dgm:pt modelId="{DAB32A57-66EE-4D85-828F-668E97410F3A}" type="sibTrans" cxnId="{350E030B-F8FE-433F-AEF4-7DD9E29047E7}">
      <dgm:prSet/>
      <dgm:spPr/>
      <dgm:t>
        <a:bodyPr/>
        <a:lstStyle/>
        <a:p>
          <a:endParaRPr lang="en-US"/>
        </a:p>
      </dgm:t>
    </dgm:pt>
    <dgm:pt modelId="{A3FEF926-068D-4B7D-B51A-148D796E8DF5}">
      <dgm:prSet phldrT="[Text]"/>
      <dgm:spPr/>
      <dgm:t>
        <a:bodyPr/>
        <a:lstStyle/>
        <a:p>
          <a:r>
            <a:rPr lang="en-US"/>
            <a:t>Match 2</a:t>
          </a:r>
        </a:p>
      </dgm:t>
    </dgm:pt>
    <dgm:pt modelId="{809E0C01-AB97-4F05-8579-7E0A0371EC3F}" type="parTrans" cxnId="{E162D76D-B620-4946-93BA-6ED8EAD7EDD4}">
      <dgm:prSet/>
      <dgm:spPr/>
      <dgm:t>
        <a:bodyPr/>
        <a:lstStyle/>
        <a:p>
          <a:endParaRPr lang="en-US"/>
        </a:p>
      </dgm:t>
    </dgm:pt>
    <dgm:pt modelId="{AF947103-779F-4B14-8EE1-FE34ACDA395E}" type="sibTrans" cxnId="{E162D76D-B620-4946-93BA-6ED8EAD7EDD4}">
      <dgm:prSet/>
      <dgm:spPr/>
      <dgm:t>
        <a:bodyPr/>
        <a:lstStyle/>
        <a:p>
          <a:endParaRPr lang="en-US"/>
        </a:p>
      </dgm:t>
    </dgm:pt>
    <dgm:pt modelId="{44CDE6AB-2552-4898-9ECA-236D6008C1E2}" type="pres">
      <dgm:prSet presAssocID="{3FD63386-435D-4B45-89E3-1C36041E6D90}" presName="Name0" presStyleCnt="0">
        <dgm:presLayoutVars>
          <dgm:chPref val="1"/>
          <dgm:dir/>
          <dgm:animOne val="branch"/>
          <dgm:animLvl val="lvl"/>
          <dgm:resizeHandles/>
        </dgm:presLayoutVars>
      </dgm:prSet>
      <dgm:spPr/>
    </dgm:pt>
    <dgm:pt modelId="{2C7C5830-91AF-4D38-84B0-C9B41886DBD7}" type="pres">
      <dgm:prSet presAssocID="{1CE862EC-36D6-4028-82E1-D7CBF3E0EB80}" presName="vertOne" presStyleCnt="0"/>
      <dgm:spPr/>
    </dgm:pt>
    <dgm:pt modelId="{B3710198-90F1-4123-A665-85280B901CDF}" type="pres">
      <dgm:prSet presAssocID="{1CE862EC-36D6-4028-82E1-D7CBF3E0EB80}" presName="txOne" presStyleLbl="node0" presStyleIdx="0" presStyleCnt="1">
        <dgm:presLayoutVars>
          <dgm:chPref val="3"/>
        </dgm:presLayoutVars>
      </dgm:prSet>
      <dgm:spPr/>
    </dgm:pt>
    <dgm:pt modelId="{EF946A4B-735D-4A0A-BD4C-BA3A78DDC959}" type="pres">
      <dgm:prSet presAssocID="{1CE862EC-36D6-4028-82E1-D7CBF3E0EB80}" presName="parTransOne" presStyleCnt="0"/>
      <dgm:spPr/>
    </dgm:pt>
    <dgm:pt modelId="{92DDE15B-C755-43CE-B896-492F9EACA57B}" type="pres">
      <dgm:prSet presAssocID="{1CE862EC-36D6-4028-82E1-D7CBF3E0EB80}" presName="horzOne" presStyleCnt="0"/>
      <dgm:spPr/>
    </dgm:pt>
    <dgm:pt modelId="{4C74A32D-5C5B-4963-AA08-C7B5C3824567}" type="pres">
      <dgm:prSet presAssocID="{E527FE71-EC18-4AE8-888F-0DC488CE4A42}" presName="vertTwo" presStyleCnt="0"/>
      <dgm:spPr/>
    </dgm:pt>
    <dgm:pt modelId="{EB6469FF-75F3-441A-9164-20B7C0BDF8A5}" type="pres">
      <dgm:prSet presAssocID="{E527FE71-EC18-4AE8-888F-0DC488CE4A42}" presName="txTwo" presStyleLbl="node2" presStyleIdx="0" presStyleCnt="2">
        <dgm:presLayoutVars>
          <dgm:chPref val="3"/>
        </dgm:presLayoutVars>
      </dgm:prSet>
      <dgm:spPr/>
    </dgm:pt>
    <dgm:pt modelId="{7529FCF4-D0C6-48A2-885D-3F578A35DEF3}" type="pres">
      <dgm:prSet presAssocID="{E527FE71-EC18-4AE8-888F-0DC488CE4A42}" presName="parTransTwo" presStyleCnt="0"/>
      <dgm:spPr/>
    </dgm:pt>
    <dgm:pt modelId="{D2B61AAE-8C31-407D-B090-0DB734BCB630}" type="pres">
      <dgm:prSet presAssocID="{E527FE71-EC18-4AE8-888F-0DC488CE4A42}" presName="horzTwo" presStyleCnt="0"/>
      <dgm:spPr/>
    </dgm:pt>
    <dgm:pt modelId="{368EF2AD-3285-4010-A999-BEED125935F0}" type="pres">
      <dgm:prSet presAssocID="{5EBC79E4-1187-47FC-B3FD-02F7AC864A3D}" presName="vertThree" presStyleCnt="0"/>
      <dgm:spPr/>
    </dgm:pt>
    <dgm:pt modelId="{B79ABA8E-3642-4017-ADDB-3F541BA52A07}" type="pres">
      <dgm:prSet presAssocID="{5EBC79E4-1187-47FC-B3FD-02F7AC864A3D}" presName="txThree" presStyleLbl="node3" presStyleIdx="0" presStyleCnt="4">
        <dgm:presLayoutVars>
          <dgm:chPref val="3"/>
        </dgm:presLayoutVars>
      </dgm:prSet>
      <dgm:spPr/>
    </dgm:pt>
    <dgm:pt modelId="{C2756258-9BB9-49A7-98E8-0D385C03A334}" type="pres">
      <dgm:prSet presAssocID="{5EBC79E4-1187-47FC-B3FD-02F7AC864A3D}" presName="parTransThree" presStyleCnt="0"/>
      <dgm:spPr/>
    </dgm:pt>
    <dgm:pt modelId="{31D98471-14F8-43AB-B55A-10F2B04AB1CC}" type="pres">
      <dgm:prSet presAssocID="{5EBC79E4-1187-47FC-B3FD-02F7AC864A3D}" presName="horzThree" presStyleCnt="0"/>
      <dgm:spPr/>
    </dgm:pt>
    <dgm:pt modelId="{BCD90319-8114-4821-9686-EBF9C06CF1DA}" type="pres">
      <dgm:prSet presAssocID="{FB16EAE2-13DD-4B91-A0E4-5F86E4DE765A}" presName="vertFour" presStyleCnt="0">
        <dgm:presLayoutVars>
          <dgm:chPref val="3"/>
        </dgm:presLayoutVars>
      </dgm:prSet>
      <dgm:spPr/>
    </dgm:pt>
    <dgm:pt modelId="{7161887B-93A5-43A3-A32E-EF4DEEC6071C}" type="pres">
      <dgm:prSet presAssocID="{FB16EAE2-13DD-4B91-A0E4-5F86E4DE765A}" presName="txFour" presStyleLbl="node4" presStyleIdx="0" presStyleCnt="19">
        <dgm:presLayoutVars>
          <dgm:chPref val="3"/>
        </dgm:presLayoutVars>
      </dgm:prSet>
      <dgm:spPr/>
    </dgm:pt>
    <dgm:pt modelId="{1A7CAC44-2CDF-4C39-B321-0DFE924B451A}" type="pres">
      <dgm:prSet presAssocID="{FB16EAE2-13DD-4B91-A0E4-5F86E4DE765A}" presName="parTransFour" presStyleCnt="0"/>
      <dgm:spPr/>
    </dgm:pt>
    <dgm:pt modelId="{CEA14ED9-4A60-4421-9FAE-88E4A116844C}" type="pres">
      <dgm:prSet presAssocID="{FB16EAE2-13DD-4B91-A0E4-5F86E4DE765A}" presName="horzFour" presStyleCnt="0"/>
      <dgm:spPr/>
    </dgm:pt>
    <dgm:pt modelId="{E3A63AA5-A601-4BBB-9C27-2FD715FDCD15}" type="pres">
      <dgm:prSet presAssocID="{A73952A5-2C00-434D-B7C3-7404775128F4}" presName="vertFour" presStyleCnt="0">
        <dgm:presLayoutVars>
          <dgm:chPref val="3"/>
        </dgm:presLayoutVars>
      </dgm:prSet>
      <dgm:spPr/>
    </dgm:pt>
    <dgm:pt modelId="{91F32BD7-94DE-458C-A540-4D57F8913084}" type="pres">
      <dgm:prSet presAssocID="{A73952A5-2C00-434D-B7C3-7404775128F4}" presName="txFour" presStyleLbl="node4" presStyleIdx="1" presStyleCnt="19">
        <dgm:presLayoutVars>
          <dgm:chPref val="3"/>
        </dgm:presLayoutVars>
      </dgm:prSet>
      <dgm:spPr/>
    </dgm:pt>
    <dgm:pt modelId="{9C84FA44-513E-4408-ACE2-BC4D0F966274}" type="pres">
      <dgm:prSet presAssocID="{A73952A5-2C00-434D-B7C3-7404775128F4}" presName="parTransFour" presStyleCnt="0"/>
      <dgm:spPr/>
    </dgm:pt>
    <dgm:pt modelId="{A4FD23B7-E392-4749-830B-7938EDB4BB9F}" type="pres">
      <dgm:prSet presAssocID="{A73952A5-2C00-434D-B7C3-7404775128F4}" presName="horzFour" presStyleCnt="0"/>
      <dgm:spPr/>
    </dgm:pt>
    <dgm:pt modelId="{B00E9692-4B22-4AFD-B657-9FC7DD339AFA}" type="pres">
      <dgm:prSet presAssocID="{73C4971A-54E2-4069-8AE4-7DDED7054EC1}" presName="vertFour" presStyleCnt="0">
        <dgm:presLayoutVars>
          <dgm:chPref val="3"/>
        </dgm:presLayoutVars>
      </dgm:prSet>
      <dgm:spPr/>
    </dgm:pt>
    <dgm:pt modelId="{DD42C40F-C301-4639-94CB-DC14998BE1CF}" type="pres">
      <dgm:prSet presAssocID="{73C4971A-54E2-4069-8AE4-7DDED7054EC1}" presName="txFour" presStyleLbl="node4" presStyleIdx="2" presStyleCnt="19">
        <dgm:presLayoutVars>
          <dgm:chPref val="3"/>
        </dgm:presLayoutVars>
      </dgm:prSet>
      <dgm:spPr/>
    </dgm:pt>
    <dgm:pt modelId="{5A15D0C9-69E1-4B8B-BF54-C3037A06DB1A}" type="pres">
      <dgm:prSet presAssocID="{73C4971A-54E2-4069-8AE4-7DDED7054EC1}" presName="parTransFour" presStyleCnt="0"/>
      <dgm:spPr/>
    </dgm:pt>
    <dgm:pt modelId="{209A5A28-CF21-4FD8-97CE-D398822041D4}" type="pres">
      <dgm:prSet presAssocID="{73C4971A-54E2-4069-8AE4-7DDED7054EC1}" presName="horzFour" presStyleCnt="0"/>
      <dgm:spPr/>
    </dgm:pt>
    <dgm:pt modelId="{B1161351-2EF0-4BF4-AD06-C01D082318F3}" type="pres">
      <dgm:prSet presAssocID="{8D345985-0595-4A2E-8BDD-5B7CA3E2834B}" presName="vertFour" presStyleCnt="0">
        <dgm:presLayoutVars>
          <dgm:chPref val="3"/>
        </dgm:presLayoutVars>
      </dgm:prSet>
      <dgm:spPr/>
    </dgm:pt>
    <dgm:pt modelId="{8BC49AD0-7158-4BAD-892A-9A88737311AA}" type="pres">
      <dgm:prSet presAssocID="{8D345985-0595-4A2E-8BDD-5B7CA3E2834B}" presName="txFour" presStyleLbl="node4" presStyleIdx="3" presStyleCnt="19">
        <dgm:presLayoutVars>
          <dgm:chPref val="3"/>
        </dgm:presLayoutVars>
      </dgm:prSet>
      <dgm:spPr/>
    </dgm:pt>
    <dgm:pt modelId="{E3EE4860-89E2-443B-BF15-06688AEDAD29}" type="pres">
      <dgm:prSet presAssocID="{8D345985-0595-4A2E-8BDD-5B7CA3E2834B}" presName="horzFour" presStyleCnt="0"/>
      <dgm:spPr/>
    </dgm:pt>
    <dgm:pt modelId="{C4919636-B529-48D6-9CB1-495AB2E6AFE6}" type="pres">
      <dgm:prSet presAssocID="{A1962CDC-9F39-4CC7-859B-EDB1498B1C5C}" presName="sibSpaceFour" presStyleCnt="0"/>
      <dgm:spPr/>
    </dgm:pt>
    <dgm:pt modelId="{51F32496-5AD5-44F9-AE75-5F92DC71690E}" type="pres">
      <dgm:prSet presAssocID="{B5ABA55F-15F2-4E69-9935-C0242B047432}" presName="vertFour" presStyleCnt="0">
        <dgm:presLayoutVars>
          <dgm:chPref val="3"/>
        </dgm:presLayoutVars>
      </dgm:prSet>
      <dgm:spPr/>
    </dgm:pt>
    <dgm:pt modelId="{460E36A2-384A-44E5-89F5-D6886D490BBC}" type="pres">
      <dgm:prSet presAssocID="{B5ABA55F-15F2-4E69-9935-C0242B047432}" presName="txFour" presStyleLbl="node4" presStyleIdx="4" presStyleCnt="19">
        <dgm:presLayoutVars>
          <dgm:chPref val="3"/>
        </dgm:presLayoutVars>
      </dgm:prSet>
      <dgm:spPr/>
    </dgm:pt>
    <dgm:pt modelId="{27E72664-D319-4623-BB5E-F9FE434B45D7}" type="pres">
      <dgm:prSet presAssocID="{B5ABA55F-15F2-4E69-9935-C0242B047432}" presName="parTransFour" presStyleCnt="0"/>
      <dgm:spPr/>
    </dgm:pt>
    <dgm:pt modelId="{C88CA112-7908-4626-92FA-863EC295986A}" type="pres">
      <dgm:prSet presAssocID="{B5ABA55F-15F2-4E69-9935-C0242B047432}" presName="horzFour" presStyleCnt="0"/>
      <dgm:spPr/>
    </dgm:pt>
    <dgm:pt modelId="{5951E363-47A2-4B0A-A365-9BBD10030B8E}" type="pres">
      <dgm:prSet presAssocID="{A3FEF926-068D-4B7D-B51A-148D796E8DF5}" presName="vertFour" presStyleCnt="0">
        <dgm:presLayoutVars>
          <dgm:chPref val="3"/>
        </dgm:presLayoutVars>
      </dgm:prSet>
      <dgm:spPr/>
    </dgm:pt>
    <dgm:pt modelId="{05507766-CBD1-450D-A6A1-F1C27994F559}" type="pres">
      <dgm:prSet presAssocID="{A3FEF926-068D-4B7D-B51A-148D796E8DF5}" presName="txFour" presStyleLbl="node4" presStyleIdx="5" presStyleCnt="19">
        <dgm:presLayoutVars>
          <dgm:chPref val="3"/>
        </dgm:presLayoutVars>
      </dgm:prSet>
      <dgm:spPr/>
    </dgm:pt>
    <dgm:pt modelId="{1A4DE51E-4BD0-4A61-A49E-56B255912312}" type="pres">
      <dgm:prSet presAssocID="{A3FEF926-068D-4B7D-B51A-148D796E8DF5}" presName="horzFour" presStyleCnt="0"/>
      <dgm:spPr/>
    </dgm:pt>
    <dgm:pt modelId="{1C7F378C-1EC0-4682-B50C-91CAD9FF995D}" type="pres">
      <dgm:prSet presAssocID="{83DCBEBD-E386-4E82-A3E8-2DE8CF409B6B}" presName="sibSpaceFour" presStyleCnt="0"/>
      <dgm:spPr/>
    </dgm:pt>
    <dgm:pt modelId="{7938928E-6921-411A-BE2E-AA95A920F2E3}" type="pres">
      <dgm:prSet presAssocID="{45DC0AF4-5ACF-4CF6-AF8D-2EDF50226F0D}" presName="vertFour" presStyleCnt="0">
        <dgm:presLayoutVars>
          <dgm:chPref val="3"/>
        </dgm:presLayoutVars>
      </dgm:prSet>
      <dgm:spPr/>
    </dgm:pt>
    <dgm:pt modelId="{11400CDA-11CE-4D26-8470-920BFBF1B695}" type="pres">
      <dgm:prSet presAssocID="{45DC0AF4-5ACF-4CF6-AF8D-2EDF50226F0D}" presName="txFour" presStyleLbl="node4" presStyleIdx="6" presStyleCnt="19">
        <dgm:presLayoutVars>
          <dgm:chPref val="3"/>
        </dgm:presLayoutVars>
      </dgm:prSet>
      <dgm:spPr/>
    </dgm:pt>
    <dgm:pt modelId="{0824BE1F-C111-4378-B253-280D98B54B31}" type="pres">
      <dgm:prSet presAssocID="{45DC0AF4-5ACF-4CF6-AF8D-2EDF50226F0D}" presName="parTransFour" presStyleCnt="0"/>
      <dgm:spPr/>
    </dgm:pt>
    <dgm:pt modelId="{2C0CD3D2-9A58-47A6-81EA-7C6E14A3FDFD}" type="pres">
      <dgm:prSet presAssocID="{45DC0AF4-5ACF-4CF6-AF8D-2EDF50226F0D}" presName="horzFour" presStyleCnt="0"/>
      <dgm:spPr/>
    </dgm:pt>
    <dgm:pt modelId="{C5FEA3C9-ACC6-4432-928E-E9852513B716}" type="pres">
      <dgm:prSet presAssocID="{2D1463FC-E4F7-404E-A8A8-7B85051CAB11}" presName="vertFour" presStyleCnt="0">
        <dgm:presLayoutVars>
          <dgm:chPref val="3"/>
        </dgm:presLayoutVars>
      </dgm:prSet>
      <dgm:spPr/>
    </dgm:pt>
    <dgm:pt modelId="{0D0C2777-6EA5-4D26-871B-9F3E7E50EE6E}" type="pres">
      <dgm:prSet presAssocID="{2D1463FC-E4F7-404E-A8A8-7B85051CAB11}" presName="txFour" presStyleLbl="node4" presStyleIdx="7" presStyleCnt="19">
        <dgm:presLayoutVars>
          <dgm:chPref val="3"/>
        </dgm:presLayoutVars>
      </dgm:prSet>
      <dgm:spPr/>
    </dgm:pt>
    <dgm:pt modelId="{45EDAFAD-03EE-42D1-BAAD-B91449A15628}" type="pres">
      <dgm:prSet presAssocID="{2D1463FC-E4F7-404E-A8A8-7B85051CAB11}" presName="parTransFour" presStyleCnt="0"/>
      <dgm:spPr/>
    </dgm:pt>
    <dgm:pt modelId="{81AC02A6-D8D1-45AD-B654-A5AA6DB35AAF}" type="pres">
      <dgm:prSet presAssocID="{2D1463FC-E4F7-404E-A8A8-7B85051CAB11}" presName="horzFour" presStyleCnt="0"/>
      <dgm:spPr/>
    </dgm:pt>
    <dgm:pt modelId="{78F7072D-F92C-468F-A8DD-066454B518DB}" type="pres">
      <dgm:prSet presAssocID="{5AFD7D03-9B0B-478E-BE57-59F8C7165813}" presName="vertFour" presStyleCnt="0">
        <dgm:presLayoutVars>
          <dgm:chPref val="3"/>
        </dgm:presLayoutVars>
      </dgm:prSet>
      <dgm:spPr/>
    </dgm:pt>
    <dgm:pt modelId="{403FCA7A-DDFE-4E33-AC02-63AA22762B48}" type="pres">
      <dgm:prSet presAssocID="{5AFD7D03-9B0B-478E-BE57-59F8C7165813}" presName="txFour" presStyleLbl="node4" presStyleIdx="8" presStyleCnt="19">
        <dgm:presLayoutVars>
          <dgm:chPref val="3"/>
        </dgm:presLayoutVars>
      </dgm:prSet>
      <dgm:spPr/>
    </dgm:pt>
    <dgm:pt modelId="{ECE8E606-37D3-4777-8088-AC1DF9BCA45B}" type="pres">
      <dgm:prSet presAssocID="{5AFD7D03-9B0B-478E-BE57-59F8C7165813}" presName="horzFour" presStyleCnt="0"/>
      <dgm:spPr/>
    </dgm:pt>
    <dgm:pt modelId="{97A1C364-2E29-435F-8CE5-EF4347DEEC60}" type="pres">
      <dgm:prSet presAssocID="{00F4E11A-99D8-4D5A-99AC-5707F59695B5}" presName="sibSpaceFour" presStyleCnt="0"/>
      <dgm:spPr/>
    </dgm:pt>
    <dgm:pt modelId="{2E0EF877-C17C-44CA-A7E8-5525F7706A28}" type="pres">
      <dgm:prSet presAssocID="{CC494DFD-74FD-4CC7-B520-4F606FFC0911}" presName="vertFour" presStyleCnt="0">
        <dgm:presLayoutVars>
          <dgm:chPref val="3"/>
        </dgm:presLayoutVars>
      </dgm:prSet>
      <dgm:spPr/>
    </dgm:pt>
    <dgm:pt modelId="{30B9B4CD-4EB9-47D6-803D-65C66F02682B}" type="pres">
      <dgm:prSet presAssocID="{CC494DFD-74FD-4CC7-B520-4F606FFC0911}" presName="txFour" presStyleLbl="node4" presStyleIdx="9" presStyleCnt="19">
        <dgm:presLayoutVars>
          <dgm:chPref val="3"/>
        </dgm:presLayoutVars>
      </dgm:prSet>
      <dgm:spPr/>
    </dgm:pt>
    <dgm:pt modelId="{EC85D233-8EE4-4412-BD60-0763F0127082}" type="pres">
      <dgm:prSet presAssocID="{CC494DFD-74FD-4CC7-B520-4F606FFC0911}" presName="parTransFour" presStyleCnt="0"/>
      <dgm:spPr/>
    </dgm:pt>
    <dgm:pt modelId="{3AFCAB2B-C968-4261-8E34-7B242A127E34}" type="pres">
      <dgm:prSet presAssocID="{CC494DFD-74FD-4CC7-B520-4F606FFC0911}" presName="horzFour" presStyleCnt="0"/>
      <dgm:spPr/>
    </dgm:pt>
    <dgm:pt modelId="{0C2D811E-89DE-4E77-8154-FABD788FE251}" type="pres">
      <dgm:prSet presAssocID="{D69AC86D-4620-442B-A25C-624990BFE0BC}" presName="vertFour" presStyleCnt="0">
        <dgm:presLayoutVars>
          <dgm:chPref val="3"/>
        </dgm:presLayoutVars>
      </dgm:prSet>
      <dgm:spPr/>
    </dgm:pt>
    <dgm:pt modelId="{C01A0A32-E0CD-4B8C-A055-26181F8844D5}" type="pres">
      <dgm:prSet presAssocID="{D69AC86D-4620-442B-A25C-624990BFE0BC}" presName="txFour" presStyleLbl="node4" presStyleIdx="10" presStyleCnt="19">
        <dgm:presLayoutVars>
          <dgm:chPref val="3"/>
        </dgm:presLayoutVars>
      </dgm:prSet>
      <dgm:spPr/>
    </dgm:pt>
    <dgm:pt modelId="{DE043834-F6D4-40A7-AC3A-48962EE15174}" type="pres">
      <dgm:prSet presAssocID="{D69AC86D-4620-442B-A25C-624990BFE0BC}" presName="parTransFour" presStyleCnt="0"/>
      <dgm:spPr/>
    </dgm:pt>
    <dgm:pt modelId="{94099582-24AB-4661-90F7-E67784F64988}" type="pres">
      <dgm:prSet presAssocID="{D69AC86D-4620-442B-A25C-624990BFE0BC}" presName="horzFour" presStyleCnt="0"/>
      <dgm:spPr/>
    </dgm:pt>
    <dgm:pt modelId="{9A4029D6-5EC0-4DC9-9608-120E58203D0D}" type="pres">
      <dgm:prSet presAssocID="{0B0B035E-33EC-496E-BC44-324CEC4104FE}" presName="vertFour" presStyleCnt="0">
        <dgm:presLayoutVars>
          <dgm:chPref val="3"/>
        </dgm:presLayoutVars>
      </dgm:prSet>
      <dgm:spPr/>
    </dgm:pt>
    <dgm:pt modelId="{AEDC184F-672B-4C41-91B4-7B556EB2FEA6}" type="pres">
      <dgm:prSet presAssocID="{0B0B035E-33EC-496E-BC44-324CEC4104FE}" presName="txFour" presStyleLbl="node4" presStyleIdx="11" presStyleCnt="19">
        <dgm:presLayoutVars>
          <dgm:chPref val="3"/>
        </dgm:presLayoutVars>
      </dgm:prSet>
      <dgm:spPr/>
    </dgm:pt>
    <dgm:pt modelId="{3F66C0BC-9C30-4B97-8180-E2A8D6A275FF}" type="pres">
      <dgm:prSet presAssocID="{0B0B035E-33EC-496E-BC44-324CEC4104FE}" presName="horzFour" presStyleCnt="0"/>
      <dgm:spPr/>
    </dgm:pt>
    <dgm:pt modelId="{0997A7C2-D77E-418A-BF7F-2C38F83D5F82}" type="pres">
      <dgm:prSet presAssocID="{50D5233D-C6A6-48C4-AFB7-5713E8988A37}" presName="sibSpaceTwo" presStyleCnt="0"/>
      <dgm:spPr/>
    </dgm:pt>
    <dgm:pt modelId="{58E82261-D757-4C59-95C4-AEB9377FF710}" type="pres">
      <dgm:prSet presAssocID="{D53BAE03-211D-4769-A870-9AA7E9359F6C}" presName="vertTwo" presStyleCnt="0"/>
      <dgm:spPr/>
    </dgm:pt>
    <dgm:pt modelId="{0F36E986-09C7-4683-A003-0A039549F687}" type="pres">
      <dgm:prSet presAssocID="{D53BAE03-211D-4769-A870-9AA7E9359F6C}" presName="txTwo" presStyleLbl="node2" presStyleIdx="1" presStyleCnt="2">
        <dgm:presLayoutVars>
          <dgm:chPref val="3"/>
        </dgm:presLayoutVars>
      </dgm:prSet>
      <dgm:spPr/>
    </dgm:pt>
    <dgm:pt modelId="{A5B6E96B-7224-452E-AB5E-404B774D82F3}" type="pres">
      <dgm:prSet presAssocID="{D53BAE03-211D-4769-A870-9AA7E9359F6C}" presName="parTransTwo" presStyleCnt="0"/>
      <dgm:spPr/>
    </dgm:pt>
    <dgm:pt modelId="{0576B5EE-BAAF-459A-8A72-97679CB7C9DB}" type="pres">
      <dgm:prSet presAssocID="{D53BAE03-211D-4769-A870-9AA7E9359F6C}" presName="horzTwo" presStyleCnt="0"/>
      <dgm:spPr/>
    </dgm:pt>
    <dgm:pt modelId="{79E56DD3-E5BB-4DE5-99D2-A68C76DA06EF}" type="pres">
      <dgm:prSet presAssocID="{42B120C9-08D8-426A-A723-4D7E5F0D13AD}" presName="vertThree" presStyleCnt="0"/>
      <dgm:spPr/>
    </dgm:pt>
    <dgm:pt modelId="{1263802C-3412-4334-805D-4FF67DCBB9FF}" type="pres">
      <dgm:prSet presAssocID="{42B120C9-08D8-426A-A723-4D7E5F0D13AD}" presName="txThree" presStyleLbl="node3" presStyleIdx="1" presStyleCnt="4">
        <dgm:presLayoutVars>
          <dgm:chPref val="3"/>
        </dgm:presLayoutVars>
      </dgm:prSet>
      <dgm:spPr/>
    </dgm:pt>
    <dgm:pt modelId="{67725AFC-A52B-42B4-8A98-BDF33D67C5DC}" type="pres">
      <dgm:prSet presAssocID="{42B120C9-08D8-426A-A723-4D7E5F0D13AD}" presName="parTransThree" presStyleCnt="0"/>
      <dgm:spPr/>
    </dgm:pt>
    <dgm:pt modelId="{EC456B5F-7465-4880-A971-BE29693AC2CF}" type="pres">
      <dgm:prSet presAssocID="{42B120C9-08D8-426A-A723-4D7E5F0D13AD}" presName="horzThree" presStyleCnt="0"/>
      <dgm:spPr/>
    </dgm:pt>
    <dgm:pt modelId="{1491A9C7-B843-4163-894F-76CBB8EB709D}" type="pres">
      <dgm:prSet presAssocID="{9BD912DF-01F4-44C4-8109-49706C47AAD3}" presName="vertFour" presStyleCnt="0">
        <dgm:presLayoutVars>
          <dgm:chPref val="3"/>
        </dgm:presLayoutVars>
      </dgm:prSet>
      <dgm:spPr/>
    </dgm:pt>
    <dgm:pt modelId="{7B29598E-76E2-4014-8BCC-5D30360A4E6B}" type="pres">
      <dgm:prSet presAssocID="{9BD912DF-01F4-44C4-8109-49706C47AAD3}" presName="txFour" presStyleLbl="node4" presStyleIdx="12" presStyleCnt="19">
        <dgm:presLayoutVars>
          <dgm:chPref val="3"/>
        </dgm:presLayoutVars>
      </dgm:prSet>
      <dgm:spPr/>
    </dgm:pt>
    <dgm:pt modelId="{972A0CFE-ACF0-49CE-B389-77E7CBA701B4}" type="pres">
      <dgm:prSet presAssocID="{9BD912DF-01F4-44C4-8109-49706C47AAD3}" presName="parTransFour" presStyleCnt="0"/>
      <dgm:spPr/>
    </dgm:pt>
    <dgm:pt modelId="{E0E3FC94-903F-4CF1-8C40-0FEF934AD0C6}" type="pres">
      <dgm:prSet presAssocID="{9BD912DF-01F4-44C4-8109-49706C47AAD3}" presName="horzFour" presStyleCnt="0"/>
      <dgm:spPr/>
    </dgm:pt>
    <dgm:pt modelId="{F5782CBD-43FB-4C61-A3E4-A67BF9796E4C}" type="pres">
      <dgm:prSet presAssocID="{839BC013-AA2D-4DA5-8E68-649044265CDE}" presName="vertFour" presStyleCnt="0">
        <dgm:presLayoutVars>
          <dgm:chPref val="3"/>
        </dgm:presLayoutVars>
      </dgm:prSet>
      <dgm:spPr/>
    </dgm:pt>
    <dgm:pt modelId="{6E075A7E-B238-44D4-9FC6-088AF7CD9BD3}" type="pres">
      <dgm:prSet presAssocID="{839BC013-AA2D-4DA5-8E68-649044265CDE}" presName="txFour" presStyleLbl="node4" presStyleIdx="13" presStyleCnt="19">
        <dgm:presLayoutVars>
          <dgm:chPref val="3"/>
        </dgm:presLayoutVars>
      </dgm:prSet>
      <dgm:spPr/>
    </dgm:pt>
    <dgm:pt modelId="{7F2ED478-5DB0-4A9E-8C64-ABF58661D71B}" type="pres">
      <dgm:prSet presAssocID="{839BC013-AA2D-4DA5-8E68-649044265CDE}" presName="horzFour" presStyleCnt="0"/>
      <dgm:spPr/>
    </dgm:pt>
    <dgm:pt modelId="{AAE4E2F9-D9A7-4571-BD7E-6AD882B27940}" type="pres">
      <dgm:prSet presAssocID="{FA84F5E6-CA4D-4E2B-8F96-60FB41786EDB}" presName="sibSpaceThree" presStyleCnt="0"/>
      <dgm:spPr/>
    </dgm:pt>
    <dgm:pt modelId="{E54766D1-6F5C-4DBF-9221-912ACE4C1386}" type="pres">
      <dgm:prSet presAssocID="{E8E34A4E-6D7B-496D-9660-3D37A3E407D1}" presName="vertThree" presStyleCnt="0"/>
      <dgm:spPr/>
    </dgm:pt>
    <dgm:pt modelId="{92B055AE-9EAE-4C5D-AF87-9288116CC996}" type="pres">
      <dgm:prSet presAssocID="{E8E34A4E-6D7B-496D-9660-3D37A3E407D1}" presName="txThree" presStyleLbl="node3" presStyleIdx="2" presStyleCnt="4">
        <dgm:presLayoutVars>
          <dgm:chPref val="3"/>
        </dgm:presLayoutVars>
      </dgm:prSet>
      <dgm:spPr/>
    </dgm:pt>
    <dgm:pt modelId="{4372F6BB-182A-49C5-93C9-06DBB52E980E}" type="pres">
      <dgm:prSet presAssocID="{E8E34A4E-6D7B-496D-9660-3D37A3E407D1}" presName="parTransThree" presStyleCnt="0"/>
      <dgm:spPr/>
    </dgm:pt>
    <dgm:pt modelId="{D3441FCB-CFF8-4415-9D9A-76F5C4A149AB}" type="pres">
      <dgm:prSet presAssocID="{E8E34A4E-6D7B-496D-9660-3D37A3E407D1}" presName="horzThree" presStyleCnt="0"/>
      <dgm:spPr/>
    </dgm:pt>
    <dgm:pt modelId="{FD4801AE-5C46-46BE-803C-2681889163E1}" type="pres">
      <dgm:prSet presAssocID="{8B531651-A3DE-4618-A778-0DB445F6A315}" presName="vertFour" presStyleCnt="0">
        <dgm:presLayoutVars>
          <dgm:chPref val="3"/>
        </dgm:presLayoutVars>
      </dgm:prSet>
      <dgm:spPr/>
    </dgm:pt>
    <dgm:pt modelId="{DCBBEC29-A72A-4CBB-8EAB-D72042B8C4F0}" type="pres">
      <dgm:prSet presAssocID="{8B531651-A3DE-4618-A778-0DB445F6A315}" presName="txFour" presStyleLbl="node4" presStyleIdx="14" presStyleCnt="19">
        <dgm:presLayoutVars>
          <dgm:chPref val="3"/>
        </dgm:presLayoutVars>
      </dgm:prSet>
      <dgm:spPr/>
    </dgm:pt>
    <dgm:pt modelId="{F021FBDE-741C-419A-B669-87D6B16587EB}" type="pres">
      <dgm:prSet presAssocID="{8B531651-A3DE-4618-A778-0DB445F6A315}" presName="parTransFour" presStyleCnt="0"/>
      <dgm:spPr/>
    </dgm:pt>
    <dgm:pt modelId="{065A97AD-815A-406F-B168-575AC5505204}" type="pres">
      <dgm:prSet presAssocID="{8B531651-A3DE-4618-A778-0DB445F6A315}" presName="horzFour" presStyleCnt="0"/>
      <dgm:spPr/>
    </dgm:pt>
    <dgm:pt modelId="{8C708F2A-3391-467C-BDCA-633E2097280E}" type="pres">
      <dgm:prSet presAssocID="{AF584312-1206-4512-9899-1EDCF479C9F2}" presName="vertFour" presStyleCnt="0">
        <dgm:presLayoutVars>
          <dgm:chPref val="3"/>
        </dgm:presLayoutVars>
      </dgm:prSet>
      <dgm:spPr/>
    </dgm:pt>
    <dgm:pt modelId="{96A1930A-31FA-42FD-A4D1-B0540D7333AF}" type="pres">
      <dgm:prSet presAssocID="{AF584312-1206-4512-9899-1EDCF479C9F2}" presName="txFour" presStyleLbl="node4" presStyleIdx="15" presStyleCnt="19">
        <dgm:presLayoutVars>
          <dgm:chPref val="3"/>
        </dgm:presLayoutVars>
      </dgm:prSet>
      <dgm:spPr/>
    </dgm:pt>
    <dgm:pt modelId="{29A9DE48-45F0-4F57-817D-03D9FB65412B}" type="pres">
      <dgm:prSet presAssocID="{AF584312-1206-4512-9899-1EDCF479C9F2}" presName="parTransFour" presStyleCnt="0"/>
      <dgm:spPr/>
    </dgm:pt>
    <dgm:pt modelId="{742FF766-1CD8-45F3-9BA1-A3D4B62F5158}" type="pres">
      <dgm:prSet presAssocID="{AF584312-1206-4512-9899-1EDCF479C9F2}" presName="horzFour" presStyleCnt="0"/>
      <dgm:spPr/>
    </dgm:pt>
    <dgm:pt modelId="{E4D73254-95FD-418A-8466-E2FCFFA66BDF}" type="pres">
      <dgm:prSet presAssocID="{43613F6D-E77D-4CB4-AE37-E89E97B690B1}" presName="vertFour" presStyleCnt="0">
        <dgm:presLayoutVars>
          <dgm:chPref val="3"/>
        </dgm:presLayoutVars>
      </dgm:prSet>
      <dgm:spPr/>
    </dgm:pt>
    <dgm:pt modelId="{98AF351F-0DC5-40DE-99D3-1146A01567E0}" type="pres">
      <dgm:prSet presAssocID="{43613F6D-E77D-4CB4-AE37-E89E97B690B1}" presName="txFour" presStyleLbl="node4" presStyleIdx="16" presStyleCnt="19">
        <dgm:presLayoutVars>
          <dgm:chPref val="3"/>
        </dgm:presLayoutVars>
      </dgm:prSet>
      <dgm:spPr/>
    </dgm:pt>
    <dgm:pt modelId="{79039A12-B289-4DE8-A3B5-FB0E64CC3274}" type="pres">
      <dgm:prSet presAssocID="{43613F6D-E77D-4CB4-AE37-E89E97B690B1}" presName="horzFour" presStyleCnt="0"/>
      <dgm:spPr/>
    </dgm:pt>
    <dgm:pt modelId="{AD363491-C9E6-4D18-B2CA-75DAED715F45}" type="pres">
      <dgm:prSet presAssocID="{F575868B-4A32-4D30-A4BC-676850EC319D}" presName="sibSpaceThree" presStyleCnt="0"/>
      <dgm:spPr/>
    </dgm:pt>
    <dgm:pt modelId="{D02F9DB1-68AB-4034-9B48-579B40CC99F0}" type="pres">
      <dgm:prSet presAssocID="{FA84F8FF-EBE5-4BC0-8453-FB6F4540726F}" presName="vertThree" presStyleCnt="0"/>
      <dgm:spPr/>
    </dgm:pt>
    <dgm:pt modelId="{9607D7FA-81C0-4440-AABA-7DFD8739494B}" type="pres">
      <dgm:prSet presAssocID="{FA84F8FF-EBE5-4BC0-8453-FB6F4540726F}" presName="txThree" presStyleLbl="node3" presStyleIdx="3" presStyleCnt="4">
        <dgm:presLayoutVars>
          <dgm:chPref val="3"/>
        </dgm:presLayoutVars>
      </dgm:prSet>
      <dgm:spPr/>
    </dgm:pt>
    <dgm:pt modelId="{C14F12E8-BDC1-4A61-AC09-84A460F845FC}" type="pres">
      <dgm:prSet presAssocID="{FA84F8FF-EBE5-4BC0-8453-FB6F4540726F}" presName="parTransThree" presStyleCnt="0"/>
      <dgm:spPr/>
    </dgm:pt>
    <dgm:pt modelId="{7FEDECA9-6237-4C54-96E7-86F60511441C}" type="pres">
      <dgm:prSet presAssocID="{FA84F8FF-EBE5-4BC0-8453-FB6F4540726F}" presName="horzThree" presStyleCnt="0"/>
      <dgm:spPr/>
    </dgm:pt>
    <dgm:pt modelId="{C14C1A9D-3441-404E-979C-F1549FB0A8AF}" type="pres">
      <dgm:prSet presAssocID="{C698856A-9BB7-4797-8CFE-2CE388C19935}" presName="vertFour" presStyleCnt="0">
        <dgm:presLayoutVars>
          <dgm:chPref val="3"/>
        </dgm:presLayoutVars>
      </dgm:prSet>
      <dgm:spPr/>
    </dgm:pt>
    <dgm:pt modelId="{5875D0D2-773B-49BE-BE3A-6450DBA6E5F7}" type="pres">
      <dgm:prSet presAssocID="{C698856A-9BB7-4797-8CFE-2CE388C19935}" presName="txFour" presStyleLbl="node4" presStyleIdx="17" presStyleCnt="19">
        <dgm:presLayoutVars>
          <dgm:chPref val="3"/>
        </dgm:presLayoutVars>
      </dgm:prSet>
      <dgm:spPr/>
    </dgm:pt>
    <dgm:pt modelId="{9295E136-2732-403C-B19B-7E36C2AEB1FE}" type="pres">
      <dgm:prSet presAssocID="{C698856A-9BB7-4797-8CFE-2CE388C19935}" presName="parTransFour" presStyleCnt="0"/>
      <dgm:spPr/>
    </dgm:pt>
    <dgm:pt modelId="{C2CBB114-18D2-4A63-9EB9-687BB603ACAA}" type="pres">
      <dgm:prSet presAssocID="{C698856A-9BB7-4797-8CFE-2CE388C19935}" presName="horzFour" presStyleCnt="0"/>
      <dgm:spPr/>
    </dgm:pt>
    <dgm:pt modelId="{21CC1682-8475-4FA2-8E45-2EAC1C5AB687}" type="pres">
      <dgm:prSet presAssocID="{3C8C6DE2-7B6B-4EC0-85BD-312DC2196E75}" presName="vertFour" presStyleCnt="0">
        <dgm:presLayoutVars>
          <dgm:chPref val="3"/>
        </dgm:presLayoutVars>
      </dgm:prSet>
      <dgm:spPr/>
    </dgm:pt>
    <dgm:pt modelId="{ACD1737C-49CF-4BE4-B925-103CF575FC1D}" type="pres">
      <dgm:prSet presAssocID="{3C8C6DE2-7B6B-4EC0-85BD-312DC2196E75}" presName="txFour" presStyleLbl="node4" presStyleIdx="18" presStyleCnt="19">
        <dgm:presLayoutVars>
          <dgm:chPref val="3"/>
        </dgm:presLayoutVars>
      </dgm:prSet>
      <dgm:spPr/>
    </dgm:pt>
    <dgm:pt modelId="{6FE8552E-0E13-48AE-BB02-81674B80EEF1}" type="pres">
      <dgm:prSet presAssocID="{3C8C6DE2-7B6B-4EC0-85BD-312DC2196E75}" presName="horzFour" presStyleCnt="0"/>
      <dgm:spPr/>
    </dgm:pt>
  </dgm:ptLst>
  <dgm:cxnLst>
    <dgm:cxn modelId="{BC081403-0541-42A2-95DD-CD3AA90FC2A7}" type="presOf" srcId="{8B531651-A3DE-4618-A778-0DB445F6A315}" destId="{DCBBEC29-A72A-4CBB-8EAB-D72042B8C4F0}" srcOrd="0" destOrd="0" presId="urn:microsoft.com/office/officeart/2005/8/layout/hierarchy4"/>
    <dgm:cxn modelId="{108C2B06-CE32-42D0-8E39-A55D9A2C19C3}" srcId="{1CE862EC-36D6-4028-82E1-D7CBF3E0EB80}" destId="{D53BAE03-211D-4769-A870-9AA7E9359F6C}" srcOrd="1" destOrd="0" parTransId="{80D6552B-3F37-4746-84EA-D3E064DC967F}" sibTransId="{2A94F848-D68E-433C-BD76-405352807B41}"/>
    <dgm:cxn modelId="{350E030B-F8FE-433F-AEF4-7DD9E29047E7}" srcId="{73C4971A-54E2-4069-8AE4-7DDED7054EC1}" destId="{B5ABA55F-15F2-4E69-9935-C0242B047432}" srcOrd="1" destOrd="0" parTransId="{4206F550-B80D-478F-832F-297D87F4EBE1}" sibTransId="{DAB32A57-66EE-4D85-828F-668E97410F3A}"/>
    <dgm:cxn modelId="{BF5BE00D-B5FF-426C-A4A5-18858B14D3CC}" type="presOf" srcId="{D53BAE03-211D-4769-A870-9AA7E9359F6C}" destId="{0F36E986-09C7-4683-A003-0A039549F687}" srcOrd="0" destOrd="0" presId="urn:microsoft.com/office/officeart/2005/8/layout/hierarchy4"/>
    <dgm:cxn modelId="{4AC90D13-73FE-476F-8C8E-1F68D62EC59C}" type="presOf" srcId="{5AFD7D03-9B0B-478E-BE57-59F8C7165813}" destId="{403FCA7A-DDFE-4E33-AC02-63AA22762B48}" srcOrd="0" destOrd="0" presId="urn:microsoft.com/office/officeart/2005/8/layout/hierarchy4"/>
    <dgm:cxn modelId="{444CE815-BC38-4013-A7ED-9D5E1AB81FCA}" type="presOf" srcId="{C698856A-9BB7-4797-8CFE-2CE388C19935}" destId="{5875D0D2-773B-49BE-BE3A-6450DBA6E5F7}" srcOrd="0" destOrd="0" presId="urn:microsoft.com/office/officeart/2005/8/layout/hierarchy4"/>
    <dgm:cxn modelId="{FCED6818-2330-4349-8AA8-6B1205D30ECF}" type="presOf" srcId="{8D345985-0595-4A2E-8BDD-5B7CA3E2834B}" destId="{8BC49AD0-7158-4BAD-892A-9A88737311AA}" srcOrd="0" destOrd="0" presId="urn:microsoft.com/office/officeart/2005/8/layout/hierarchy4"/>
    <dgm:cxn modelId="{E140D41D-41B4-4DA5-A119-4CD19EEB0216}" type="presOf" srcId="{CC494DFD-74FD-4CC7-B520-4F606FFC0911}" destId="{30B9B4CD-4EB9-47D6-803D-65C66F02682B}" srcOrd="0" destOrd="0" presId="urn:microsoft.com/office/officeart/2005/8/layout/hierarchy4"/>
    <dgm:cxn modelId="{F7700F1E-819B-4AA7-BF15-1341CC898EB0}" srcId="{C698856A-9BB7-4797-8CFE-2CE388C19935}" destId="{3C8C6DE2-7B6B-4EC0-85BD-312DC2196E75}" srcOrd="0" destOrd="0" parTransId="{3A48CB68-234D-426C-A7AE-EE0D50DC55F7}" sibTransId="{D50765CF-E35B-4416-84A7-D40DF22312F1}"/>
    <dgm:cxn modelId="{EA6ADC2B-C169-45BA-A3C7-24F7B5E56655}" type="presOf" srcId="{2D1463FC-E4F7-404E-A8A8-7B85051CAB11}" destId="{0D0C2777-6EA5-4D26-871B-9F3E7E50EE6E}" srcOrd="0" destOrd="0" presId="urn:microsoft.com/office/officeart/2005/8/layout/hierarchy4"/>
    <dgm:cxn modelId="{529E5E2C-B4B2-47F0-AFB0-D32FD427E2B1}" srcId="{E527FE71-EC18-4AE8-888F-0DC488CE4A42}" destId="{5EBC79E4-1187-47FC-B3FD-02F7AC864A3D}" srcOrd="0" destOrd="0" parTransId="{68566AAA-B94C-4E02-A27C-C9780AF0F439}" sibTransId="{F22E0C52-A6F9-4DFE-8C1E-74FD41D814D1}"/>
    <dgm:cxn modelId="{C978AD32-3D25-4529-8441-C228E3550E4B}" type="presOf" srcId="{73C4971A-54E2-4069-8AE4-7DDED7054EC1}" destId="{DD42C40F-C301-4639-94CB-DC14998BE1CF}" srcOrd="0" destOrd="0" presId="urn:microsoft.com/office/officeart/2005/8/layout/hierarchy4"/>
    <dgm:cxn modelId="{3835CE3B-76F5-41F3-84CD-4D2493DD6C63}" srcId="{FB16EAE2-13DD-4B91-A0E4-5F86E4DE765A}" destId="{A73952A5-2C00-434D-B7C3-7404775128F4}" srcOrd="0" destOrd="0" parTransId="{D056A0CA-B955-4B6D-A516-3613953D772E}" sibTransId="{6F3CDC13-1567-4046-88D2-F5E572C051FB}"/>
    <dgm:cxn modelId="{AB23743E-F223-4372-A357-02F0B80391FB}" srcId="{CC494DFD-74FD-4CC7-B520-4F606FFC0911}" destId="{D69AC86D-4620-442B-A25C-624990BFE0BC}" srcOrd="0" destOrd="0" parTransId="{277CBFB2-ABC6-413F-A1FB-4096663AA8DB}" sibTransId="{B8A78F38-DBAA-4BC2-AD91-FA1F4E83D4D2}"/>
    <dgm:cxn modelId="{30EB573E-5838-4B96-99DB-7B9825AE17AE}" srcId="{45DC0AF4-5ACF-4CF6-AF8D-2EDF50226F0D}" destId="{2D1463FC-E4F7-404E-A8A8-7B85051CAB11}" srcOrd="0" destOrd="0" parTransId="{31434EF2-06EE-497F-8F0C-1F351B1EFE0B}" sibTransId="{94EA6825-7A65-466F-A470-A59CE0EAB536}"/>
    <dgm:cxn modelId="{7D8F335C-6D73-4195-B4CB-F85F4F3937FC}" srcId="{1CE862EC-36D6-4028-82E1-D7CBF3E0EB80}" destId="{E527FE71-EC18-4AE8-888F-0DC488CE4A42}" srcOrd="0" destOrd="0" parTransId="{CA40FD1E-F990-4320-84D2-9AAB4788837F}" sibTransId="{50D5233D-C6A6-48C4-AFB7-5713E8988A37}"/>
    <dgm:cxn modelId="{80483E61-BD0B-4DA7-A43A-EAF8C3736C02}" type="presOf" srcId="{FB16EAE2-13DD-4B91-A0E4-5F86E4DE765A}" destId="{7161887B-93A5-43A3-A32E-EF4DEEC6071C}" srcOrd="0" destOrd="0" presId="urn:microsoft.com/office/officeart/2005/8/layout/hierarchy4"/>
    <dgm:cxn modelId="{4DD24943-2FEB-41EA-9281-AB2505CDB5D8}" type="presOf" srcId="{FA84F8FF-EBE5-4BC0-8453-FB6F4540726F}" destId="{9607D7FA-81C0-4440-AABA-7DFD8739494B}" srcOrd="0" destOrd="0" presId="urn:microsoft.com/office/officeart/2005/8/layout/hierarchy4"/>
    <dgm:cxn modelId="{389C8544-E543-4E2A-B652-E6FD313A2E29}" type="presOf" srcId="{1CE862EC-36D6-4028-82E1-D7CBF3E0EB80}" destId="{B3710198-90F1-4123-A665-85280B901CDF}" srcOrd="0" destOrd="0" presId="urn:microsoft.com/office/officeart/2005/8/layout/hierarchy4"/>
    <dgm:cxn modelId="{06FADB44-14D9-4A7A-89C4-5CAEB4BA91AB}" srcId="{D69AC86D-4620-442B-A25C-624990BFE0BC}" destId="{0B0B035E-33EC-496E-BC44-324CEC4104FE}" srcOrd="0" destOrd="0" parTransId="{30F8578A-B611-407F-B618-018D4FD49B41}" sibTransId="{F9C95623-3ACB-4662-9403-9A1D9A1675E4}"/>
    <dgm:cxn modelId="{CA523846-1B91-4EE4-9A41-515E61315364}" type="presOf" srcId="{43613F6D-E77D-4CB4-AE37-E89E97B690B1}" destId="{98AF351F-0DC5-40DE-99D3-1146A01567E0}" srcOrd="0" destOrd="0" presId="urn:microsoft.com/office/officeart/2005/8/layout/hierarchy4"/>
    <dgm:cxn modelId="{C75D5667-6CC8-420E-824F-5CA9E3EF9C2B}" type="presOf" srcId="{839BC013-AA2D-4DA5-8E68-649044265CDE}" destId="{6E075A7E-B238-44D4-9FC6-088AF7CD9BD3}" srcOrd="0" destOrd="0" presId="urn:microsoft.com/office/officeart/2005/8/layout/hierarchy4"/>
    <dgm:cxn modelId="{E162D76D-B620-4946-93BA-6ED8EAD7EDD4}" srcId="{B5ABA55F-15F2-4E69-9935-C0242B047432}" destId="{A3FEF926-068D-4B7D-B51A-148D796E8DF5}" srcOrd="0" destOrd="0" parTransId="{809E0C01-AB97-4F05-8579-7E0A0371EC3F}" sibTransId="{AF947103-779F-4B14-8EE1-FE34ACDA395E}"/>
    <dgm:cxn modelId="{47821D7A-458A-4328-B96C-A13D97B23E0F}" type="presOf" srcId="{D69AC86D-4620-442B-A25C-624990BFE0BC}" destId="{C01A0A32-E0CD-4B8C-A055-26181F8844D5}" srcOrd="0" destOrd="0" presId="urn:microsoft.com/office/officeart/2005/8/layout/hierarchy4"/>
    <dgm:cxn modelId="{55B4B67B-0E1E-4AC0-8EEF-C077CEBEB7A1}" type="presOf" srcId="{45DC0AF4-5ACF-4CF6-AF8D-2EDF50226F0D}" destId="{11400CDA-11CE-4D26-8470-920BFBF1B695}" srcOrd="0" destOrd="0" presId="urn:microsoft.com/office/officeart/2005/8/layout/hierarchy4"/>
    <dgm:cxn modelId="{5F9CCB7B-5F7A-4C80-93DA-C11218059F69}" type="presOf" srcId="{0B0B035E-33EC-496E-BC44-324CEC4104FE}" destId="{AEDC184F-672B-4C41-91B4-7B556EB2FEA6}" srcOrd="0" destOrd="0" presId="urn:microsoft.com/office/officeart/2005/8/layout/hierarchy4"/>
    <dgm:cxn modelId="{E94CB185-611C-496E-A0CC-6180CFCD97FF}" srcId="{A73952A5-2C00-434D-B7C3-7404775128F4}" destId="{45DC0AF4-5ACF-4CF6-AF8D-2EDF50226F0D}" srcOrd="1" destOrd="0" parTransId="{3B7D6FC6-166F-41F8-A6D3-C9F7858F1BAD}" sibTransId="{DCD5B462-5A5A-4E24-AEA7-96B8A3036355}"/>
    <dgm:cxn modelId="{221D3E8A-3DB5-4228-933E-3BB043A4B142}" srcId="{3FD63386-435D-4B45-89E3-1C36041E6D90}" destId="{1CE862EC-36D6-4028-82E1-D7CBF3E0EB80}" srcOrd="0" destOrd="0" parTransId="{B90F0C47-344C-4C4F-AC45-47216E63847E}" sibTransId="{94F3481D-B998-43FC-B4C4-56B1EBE2DC04}"/>
    <dgm:cxn modelId="{BDEBF48A-8925-440D-A1CD-A421C3CD8C7C}" srcId="{D53BAE03-211D-4769-A870-9AA7E9359F6C}" destId="{42B120C9-08D8-426A-A723-4D7E5F0D13AD}" srcOrd="0" destOrd="0" parTransId="{FAAFD111-9C48-4C9D-A27A-E22EAD4D28BA}" sibTransId="{FA84F5E6-CA4D-4E2B-8F96-60FB41786EDB}"/>
    <dgm:cxn modelId="{08F89CA6-C144-4744-B562-35DFA00E37F5}" srcId="{D53BAE03-211D-4769-A870-9AA7E9359F6C}" destId="{E8E34A4E-6D7B-496D-9660-3D37A3E407D1}" srcOrd="1" destOrd="0" parTransId="{C2960DB5-FA6F-42F7-9287-31725E049181}" sibTransId="{F575868B-4A32-4D30-A4BC-676850EC319D}"/>
    <dgm:cxn modelId="{CF76A3A6-A647-438A-8B1C-63AB6949E587}" srcId="{5EBC79E4-1187-47FC-B3FD-02F7AC864A3D}" destId="{CC494DFD-74FD-4CC7-B520-4F606FFC0911}" srcOrd="1" destOrd="0" parTransId="{6281B4DD-76C2-4C20-8689-758C3A89668E}" sibTransId="{DD664C56-D5CA-4F2C-8008-F6A44C71CFF1}"/>
    <dgm:cxn modelId="{AA6FE2B3-C153-4208-AB2A-029F5FF19D85}" srcId="{8B531651-A3DE-4618-A778-0DB445F6A315}" destId="{AF584312-1206-4512-9899-1EDCF479C9F2}" srcOrd="0" destOrd="0" parTransId="{9819562B-FB0B-4336-93B3-DE400EB009B9}" sibTransId="{8C228F6F-AC7B-4D0B-9C69-6AC45DC423AC}"/>
    <dgm:cxn modelId="{2D033DB6-AEF1-4DC4-9B6B-F3293F6C98AC}" type="presOf" srcId="{9BD912DF-01F4-44C4-8109-49706C47AAD3}" destId="{7B29598E-76E2-4014-8BCC-5D30360A4E6B}" srcOrd="0" destOrd="0" presId="urn:microsoft.com/office/officeart/2005/8/layout/hierarchy4"/>
    <dgm:cxn modelId="{2AEC8AB8-F875-47BA-9053-3BA6F212257F}" type="presOf" srcId="{AF584312-1206-4512-9899-1EDCF479C9F2}" destId="{96A1930A-31FA-42FD-A4D1-B0540D7333AF}" srcOrd="0" destOrd="0" presId="urn:microsoft.com/office/officeart/2005/8/layout/hierarchy4"/>
    <dgm:cxn modelId="{F8F7F3BC-C612-40AA-8F98-ED72F9FA9DD2}" srcId="{A73952A5-2C00-434D-B7C3-7404775128F4}" destId="{73C4971A-54E2-4069-8AE4-7DDED7054EC1}" srcOrd="0" destOrd="0" parTransId="{75AF89EA-7133-4B3A-B098-4C540C64F63D}" sibTransId="{83DCBEBD-E386-4E82-A3E8-2DE8CF409B6B}"/>
    <dgm:cxn modelId="{907475BE-157A-4B6F-921E-90A1C94A10A9}" type="presOf" srcId="{42B120C9-08D8-426A-A723-4D7E5F0D13AD}" destId="{1263802C-3412-4334-805D-4FF67DCBB9FF}" srcOrd="0" destOrd="0" presId="urn:microsoft.com/office/officeart/2005/8/layout/hierarchy4"/>
    <dgm:cxn modelId="{680913C3-3D23-4777-BEFB-D8C421A39D2F}" type="presOf" srcId="{3C8C6DE2-7B6B-4EC0-85BD-312DC2196E75}" destId="{ACD1737C-49CF-4BE4-B925-103CF575FC1D}" srcOrd="0" destOrd="0" presId="urn:microsoft.com/office/officeart/2005/8/layout/hierarchy4"/>
    <dgm:cxn modelId="{193D63C4-F3FE-4136-BD9D-45673C5E1AFA}" type="presOf" srcId="{A73952A5-2C00-434D-B7C3-7404775128F4}" destId="{91F32BD7-94DE-458C-A540-4D57F8913084}" srcOrd="0" destOrd="0" presId="urn:microsoft.com/office/officeart/2005/8/layout/hierarchy4"/>
    <dgm:cxn modelId="{3A01D4C4-5621-4170-A9E3-C9DAEE6CED8E}" srcId="{2D1463FC-E4F7-404E-A8A8-7B85051CAB11}" destId="{5AFD7D03-9B0B-478E-BE57-59F8C7165813}" srcOrd="0" destOrd="0" parTransId="{B4F4B169-C70B-446C-816C-5C3CD19DC9F1}" sibTransId="{D86DECA0-4519-4626-B233-CC393E52891E}"/>
    <dgm:cxn modelId="{D22CA4C6-69A5-48CE-ABE5-2F5556952F74}" type="presOf" srcId="{B5ABA55F-15F2-4E69-9935-C0242B047432}" destId="{460E36A2-384A-44E5-89F5-D6886D490BBC}" srcOrd="0" destOrd="0" presId="urn:microsoft.com/office/officeart/2005/8/layout/hierarchy4"/>
    <dgm:cxn modelId="{246E32C7-D7F8-4E3B-9C84-D13A9F7CDD5C}" type="presOf" srcId="{5EBC79E4-1187-47FC-B3FD-02F7AC864A3D}" destId="{B79ABA8E-3642-4017-ADDB-3F541BA52A07}" srcOrd="0" destOrd="0" presId="urn:microsoft.com/office/officeart/2005/8/layout/hierarchy4"/>
    <dgm:cxn modelId="{F5D9C1CC-CFDF-4F37-8475-DD93B4646C7C}" srcId="{D53BAE03-211D-4769-A870-9AA7E9359F6C}" destId="{FA84F8FF-EBE5-4BC0-8453-FB6F4540726F}" srcOrd="2" destOrd="0" parTransId="{102A6F22-1CB5-48DB-B25E-240E0971AACB}" sibTransId="{4B96F34B-5F8A-4C37-829C-9EB5DFF024B9}"/>
    <dgm:cxn modelId="{903E8FCD-A454-4999-A574-D1160E3E54DF}" type="presOf" srcId="{3FD63386-435D-4B45-89E3-1C36041E6D90}" destId="{44CDE6AB-2552-4898-9ECA-236D6008C1E2}" srcOrd="0" destOrd="0" presId="urn:microsoft.com/office/officeart/2005/8/layout/hierarchy4"/>
    <dgm:cxn modelId="{B24CE4CF-DC2C-43E4-B3B4-37C2963D84AF}" type="presOf" srcId="{A3FEF926-068D-4B7D-B51A-148D796E8DF5}" destId="{05507766-CBD1-450D-A6A1-F1C27994F559}" srcOrd="0" destOrd="0" presId="urn:microsoft.com/office/officeart/2005/8/layout/hierarchy4"/>
    <dgm:cxn modelId="{F3F4D1D3-653F-406A-9832-7DF0432AC9C7}" srcId="{5EBC79E4-1187-47FC-B3FD-02F7AC864A3D}" destId="{FB16EAE2-13DD-4B91-A0E4-5F86E4DE765A}" srcOrd="0" destOrd="0" parTransId="{5565CCE1-AF7E-4709-A6B8-C55F11516FC2}" sibTransId="{00F4E11A-99D8-4D5A-99AC-5707F59695B5}"/>
    <dgm:cxn modelId="{7A9AB4D4-C526-4C0B-9882-8FF283C700E8}" srcId="{AF584312-1206-4512-9899-1EDCF479C9F2}" destId="{43613F6D-E77D-4CB4-AE37-E89E97B690B1}" srcOrd="0" destOrd="0" parTransId="{A36BC553-28F3-42B5-A8BA-676F40076780}" sibTransId="{B2F50C6C-6625-44B2-A0C8-79AD525AD403}"/>
    <dgm:cxn modelId="{F71134D6-FF92-47C9-ACFA-0AC4222BAA2B}" srcId="{73C4971A-54E2-4069-8AE4-7DDED7054EC1}" destId="{8D345985-0595-4A2E-8BDD-5B7CA3E2834B}" srcOrd="0" destOrd="0" parTransId="{F953EF4C-F9B7-468F-B00C-18BC8147B659}" sibTransId="{A1962CDC-9F39-4CC7-859B-EDB1498B1C5C}"/>
    <dgm:cxn modelId="{68DBB7DE-15C7-4BB6-AD08-6FEEBB796B24}" srcId="{FA84F8FF-EBE5-4BC0-8453-FB6F4540726F}" destId="{C698856A-9BB7-4797-8CFE-2CE388C19935}" srcOrd="0" destOrd="0" parTransId="{1D37C5D2-C423-40A8-BE71-983F975AEEB5}" sibTransId="{2260AB84-EF87-4901-A40F-4D3E6FF490A6}"/>
    <dgm:cxn modelId="{C30E47DF-7A55-46E5-8196-1D627C114FA2}" type="presOf" srcId="{E527FE71-EC18-4AE8-888F-0DC488CE4A42}" destId="{EB6469FF-75F3-441A-9164-20B7C0BDF8A5}" srcOrd="0" destOrd="0" presId="urn:microsoft.com/office/officeart/2005/8/layout/hierarchy4"/>
    <dgm:cxn modelId="{96BAF4DF-5174-4329-9A16-82195A9C9772}" srcId="{9BD912DF-01F4-44C4-8109-49706C47AAD3}" destId="{839BC013-AA2D-4DA5-8E68-649044265CDE}" srcOrd="0" destOrd="0" parTransId="{0A65805F-FFA6-4AEE-94F7-81B5197DA948}" sibTransId="{737D233F-F1CA-40DB-B362-322971F71850}"/>
    <dgm:cxn modelId="{06C7DCE3-7AF6-4D14-9439-256DA35F794E}" srcId="{42B120C9-08D8-426A-A723-4D7E5F0D13AD}" destId="{9BD912DF-01F4-44C4-8109-49706C47AAD3}" srcOrd="0" destOrd="0" parTransId="{2C55C19C-3E2F-4314-B550-C39B1F829152}" sibTransId="{8DD17E03-6042-42B6-87AE-6A6510C300A9}"/>
    <dgm:cxn modelId="{EA0A03E6-E662-4122-A3EE-BCE64FF69B6D}" type="presOf" srcId="{E8E34A4E-6D7B-496D-9660-3D37A3E407D1}" destId="{92B055AE-9EAE-4C5D-AF87-9288116CC996}" srcOrd="0" destOrd="0" presId="urn:microsoft.com/office/officeart/2005/8/layout/hierarchy4"/>
    <dgm:cxn modelId="{9FB5E5F3-6AA7-4A03-93BA-267F862EA37C}" srcId="{E8E34A4E-6D7B-496D-9660-3D37A3E407D1}" destId="{8B531651-A3DE-4618-A778-0DB445F6A315}" srcOrd="0" destOrd="0" parTransId="{3462CAF8-674A-4199-A815-1CA8658C3B6E}" sibTransId="{C6CBCD59-95E4-4139-A9A8-404B0B7E9E6F}"/>
    <dgm:cxn modelId="{A682151C-5AFC-4536-AD63-B18560DD4C3D}" type="presParOf" srcId="{44CDE6AB-2552-4898-9ECA-236D6008C1E2}" destId="{2C7C5830-91AF-4D38-84B0-C9B41886DBD7}" srcOrd="0" destOrd="0" presId="urn:microsoft.com/office/officeart/2005/8/layout/hierarchy4"/>
    <dgm:cxn modelId="{C4754128-F852-482D-BB9B-C1FF9DD730C5}" type="presParOf" srcId="{2C7C5830-91AF-4D38-84B0-C9B41886DBD7}" destId="{B3710198-90F1-4123-A665-85280B901CDF}" srcOrd="0" destOrd="0" presId="urn:microsoft.com/office/officeart/2005/8/layout/hierarchy4"/>
    <dgm:cxn modelId="{64DEACDD-85F7-4B16-8BBC-34A06D048897}" type="presParOf" srcId="{2C7C5830-91AF-4D38-84B0-C9B41886DBD7}" destId="{EF946A4B-735D-4A0A-BD4C-BA3A78DDC959}" srcOrd="1" destOrd="0" presId="urn:microsoft.com/office/officeart/2005/8/layout/hierarchy4"/>
    <dgm:cxn modelId="{D9628854-3BA8-47F1-BA9B-CF53AE554F2C}" type="presParOf" srcId="{2C7C5830-91AF-4D38-84B0-C9B41886DBD7}" destId="{92DDE15B-C755-43CE-B896-492F9EACA57B}" srcOrd="2" destOrd="0" presId="urn:microsoft.com/office/officeart/2005/8/layout/hierarchy4"/>
    <dgm:cxn modelId="{93DF6F21-E853-4903-92D2-60AB927D69CD}" type="presParOf" srcId="{92DDE15B-C755-43CE-B896-492F9EACA57B}" destId="{4C74A32D-5C5B-4963-AA08-C7B5C3824567}" srcOrd="0" destOrd="0" presId="urn:microsoft.com/office/officeart/2005/8/layout/hierarchy4"/>
    <dgm:cxn modelId="{018A3094-9BDA-49D8-ADB7-2F9BC490559C}" type="presParOf" srcId="{4C74A32D-5C5B-4963-AA08-C7B5C3824567}" destId="{EB6469FF-75F3-441A-9164-20B7C0BDF8A5}" srcOrd="0" destOrd="0" presId="urn:microsoft.com/office/officeart/2005/8/layout/hierarchy4"/>
    <dgm:cxn modelId="{FCCC774A-13F2-4981-B2A1-71AFEDA311AA}" type="presParOf" srcId="{4C74A32D-5C5B-4963-AA08-C7B5C3824567}" destId="{7529FCF4-D0C6-48A2-885D-3F578A35DEF3}" srcOrd="1" destOrd="0" presId="urn:microsoft.com/office/officeart/2005/8/layout/hierarchy4"/>
    <dgm:cxn modelId="{F7EFF9FA-FBDD-4EC7-8806-88A74488C12F}" type="presParOf" srcId="{4C74A32D-5C5B-4963-AA08-C7B5C3824567}" destId="{D2B61AAE-8C31-407D-B090-0DB734BCB630}" srcOrd="2" destOrd="0" presId="urn:microsoft.com/office/officeart/2005/8/layout/hierarchy4"/>
    <dgm:cxn modelId="{9338FA3C-02F3-4F65-8AF7-37F447832C6C}" type="presParOf" srcId="{D2B61AAE-8C31-407D-B090-0DB734BCB630}" destId="{368EF2AD-3285-4010-A999-BEED125935F0}" srcOrd="0" destOrd="0" presId="urn:microsoft.com/office/officeart/2005/8/layout/hierarchy4"/>
    <dgm:cxn modelId="{3C820333-CFDE-4185-942B-4BE89478FD78}" type="presParOf" srcId="{368EF2AD-3285-4010-A999-BEED125935F0}" destId="{B79ABA8E-3642-4017-ADDB-3F541BA52A07}" srcOrd="0" destOrd="0" presId="urn:microsoft.com/office/officeart/2005/8/layout/hierarchy4"/>
    <dgm:cxn modelId="{988D13C3-9EE7-4550-98EA-0E1FC8C7712B}" type="presParOf" srcId="{368EF2AD-3285-4010-A999-BEED125935F0}" destId="{C2756258-9BB9-49A7-98E8-0D385C03A334}" srcOrd="1" destOrd="0" presId="urn:microsoft.com/office/officeart/2005/8/layout/hierarchy4"/>
    <dgm:cxn modelId="{23512F37-C4BD-4CBD-AD93-2A93F5376179}" type="presParOf" srcId="{368EF2AD-3285-4010-A999-BEED125935F0}" destId="{31D98471-14F8-43AB-B55A-10F2B04AB1CC}" srcOrd="2" destOrd="0" presId="urn:microsoft.com/office/officeart/2005/8/layout/hierarchy4"/>
    <dgm:cxn modelId="{BF404B18-D022-4E6B-9641-16C160669FAA}" type="presParOf" srcId="{31D98471-14F8-43AB-B55A-10F2B04AB1CC}" destId="{BCD90319-8114-4821-9686-EBF9C06CF1DA}" srcOrd="0" destOrd="0" presId="urn:microsoft.com/office/officeart/2005/8/layout/hierarchy4"/>
    <dgm:cxn modelId="{97F4C094-76D5-45EA-A8D0-D9701FE9AC9E}" type="presParOf" srcId="{BCD90319-8114-4821-9686-EBF9C06CF1DA}" destId="{7161887B-93A5-43A3-A32E-EF4DEEC6071C}" srcOrd="0" destOrd="0" presId="urn:microsoft.com/office/officeart/2005/8/layout/hierarchy4"/>
    <dgm:cxn modelId="{4F47EC96-C4E5-4DA3-B045-81BD962975AB}" type="presParOf" srcId="{BCD90319-8114-4821-9686-EBF9C06CF1DA}" destId="{1A7CAC44-2CDF-4C39-B321-0DFE924B451A}" srcOrd="1" destOrd="0" presId="urn:microsoft.com/office/officeart/2005/8/layout/hierarchy4"/>
    <dgm:cxn modelId="{0317AC0A-9A51-4B9C-8407-569777668949}" type="presParOf" srcId="{BCD90319-8114-4821-9686-EBF9C06CF1DA}" destId="{CEA14ED9-4A60-4421-9FAE-88E4A116844C}" srcOrd="2" destOrd="0" presId="urn:microsoft.com/office/officeart/2005/8/layout/hierarchy4"/>
    <dgm:cxn modelId="{E633F083-88AE-4F06-81F8-D5C37DEABCD1}" type="presParOf" srcId="{CEA14ED9-4A60-4421-9FAE-88E4A116844C}" destId="{E3A63AA5-A601-4BBB-9C27-2FD715FDCD15}" srcOrd="0" destOrd="0" presId="urn:microsoft.com/office/officeart/2005/8/layout/hierarchy4"/>
    <dgm:cxn modelId="{B74FABA5-0D76-48A8-A5CE-CE5304E60CD8}" type="presParOf" srcId="{E3A63AA5-A601-4BBB-9C27-2FD715FDCD15}" destId="{91F32BD7-94DE-458C-A540-4D57F8913084}" srcOrd="0" destOrd="0" presId="urn:microsoft.com/office/officeart/2005/8/layout/hierarchy4"/>
    <dgm:cxn modelId="{359EAC51-D986-4FD2-A558-3F4644A6995C}" type="presParOf" srcId="{E3A63AA5-A601-4BBB-9C27-2FD715FDCD15}" destId="{9C84FA44-513E-4408-ACE2-BC4D0F966274}" srcOrd="1" destOrd="0" presId="urn:microsoft.com/office/officeart/2005/8/layout/hierarchy4"/>
    <dgm:cxn modelId="{E6E40A5D-34DE-4718-A814-5EEB61E7AA3E}" type="presParOf" srcId="{E3A63AA5-A601-4BBB-9C27-2FD715FDCD15}" destId="{A4FD23B7-E392-4749-830B-7938EDB4BB9F}" srcOrd="2" destOrd="0" presId="urn:microsoft.com/office/officeart/2005/8/layout/hierarchy4"/>
    <dgm:cxn modelId="{FC3F4CA9-B2DF-4057-99E5-EF72C85A8F8C}" type="presParOf" srcId="{A4FD23B7-E392-4749-830B-7938EDB4BB9F}" destId="{B00E9692-4B22-4AFD-B657-9FC7DD339AFA}" srcOrd="0" destOrd="0" presId="urn:microsoft.com/office/officeart/2005/8/layout/hierarchy4"/>
    <dgm:cxn modelId="{AFD3076C-BBB0-44B2-8D63-9503A31934FF}" type="presParOf" srcId="{B00E9692-4B22-4AFD-B657-9FC7DD339AFA}" destId="{DD42C40F-C301-4639-94CB-DC14998BE1CF}" srcOrd="0" destOrd="0" presId="urn:microsoft.com/office/officeart/2005/8/layout/hierarchy4"/>
    <dgm:cxn modelId="{7E1C3398-C410-455F-9682-5509EB82CC8E}" type="presParOf" srcId="{B00E9692-4B22-4AFD-B657-9FC7DD339AFA}" destId="{5A15D0C9-69E1-4B8B-BF54-C3037A06DB1A}" srcOrd="1" destOrd="0" presId="urn:microsoft.com/office/officeart/2005/8/layout/hierarchy4"/>
    <dgm:cxn modelId="{D1D3BC2A-52B4-4E49-A3FC-4DADFB12FB3C}" type="presParOf" srcId="{B00E9692-4B22-4AFD-B657-9FC7DD339AFA}" destId="{209A5A28-CF21-4FD8-97CE-D398822041D4}" srcOrd="2" destOrd="0" presId="urn:microsoft.com/office/officeart/2005/8/layout/hierarchy4"/>
    <dgm:cxn modelId="{DE3CA35C-75C1-495D-9EEF-59749395F7E3}" type="presParOf" srcId="{209A5A28-CF21-4FD8-97CE-D398822041D4}" destId="{B1161351-2EF0-4BF4-AD06-C01D082318F3}" srcOrd="0" destOrd="0" presId="urn:microsoft.com/office/officeart/2005/8/layout/hierarchy4"/>
    <dgm:cxn modelId="{48B610A4-F965-441D-8119-D31B3C727EC8}" type="presParOf" srcId="{B1161351-2EF0-4BF4-AD06-C01D082318F3}" destId="{8BC49AD0-7158-4BAD-892A-9A88737311AA}" srcOrd="0" destOrd="0" presId="urn:microsoft.com/office/officeart/2005/8/layout/hierarchy4"/>
    <dgm:cxn modelId="{D526C78C-95A2-4BF0-AD37-F0D5C1859665}" type="presParOf" srcId="{B1161351-2EF0-4BF4-AD06-C01D082318F3}" destId="{E3EE4860-89E2-443B-BF15-06688AEDAD29}" srcOrd="1" destOrd="0" presId="urn:microsoft.com/office/officeart/2005/8/layout/hierarchy4"/>
    <dgm:cxn modelId="{3061DDB0-15CC-49C2-A128-DD5BD7235768}" type="presParOf" srcId="{209A5A28-CF21-4FD8-97CE-D398822041D4}" destId="{C4919636-B529-48D6-9CB1-495AB2E6AFE6}" srcOrd="1" destOrd="0" presId="urn:microsoft.com/office/officeart/2005/8/layout/hierarchy4"/>
    <dgm:cxn modelId="{9B300F6A-F968-4F78-8645-8F2DE2124D08}" type="presParOf" srcId="{209A5A28-CF21-4FD8-97CE-D398822041D4}" destId="{51F32496-5AD5-44F9-AE75-5F92DC71690E}" srcOrd="2" destOrd="0" presId="urn:microsoft.com/office/officeart/2005/8/layout/hierarchy4"/>
    <dgm:cxn modelId="{4E003E92-D26A-4AC9-B0DA-50A478F9075A}" type="presParOf" srcId="{51F32496-5AD5-44F9-AE75-5F92DC71690E}" destId="{460E36A2-384A-44E5-89F5-D6886D490BBC}" srcOrd="0" destOrd="0" presId="urn:microsoft.com/office/officeart/2005/8/layout/hierarchy4"/>
    <dgm:cxn modelId="{D8E4FE79-5615-4883-B68C-CE7F775812A5}" type="presParOf" srcId="{51F32496-5AD5-44F9-AE75-5F92DC71690E}" destId="{27E72664-D319-4623-BB5E-F9FE434B45D7}" srcOrd="1" destOrd="0" presId="urn:microsoft.com/office/officeart/2005/8/layout/hierarchy4"/>
    <dgm:cxn modelId="{9547E8D8-BF0B-4DF0-9D08-CE245EA28244}" type="presParOf" srcId="{51F32496-5AD5-44F9-AE75-5F92DC71690E}" destId="{C88CA112-7908-4626-92FA-863EC295986A}" srcOrd="2" destOrd="0" presId="urn:microsoft.com/office/officeart/2005/8/layout/hierarchy4"/>
    <dgm:cxn modelId="{C5FA36A0-0FA5-4B23-B7C0-2EAC94D4CF6F}" type="presParOf" srcId="{C88CA112-7908-4626-92FA-863EC295986A}" destId="{5951E363-47A2-4B0A-A365-9BBD10030B8E}" srcOrd="0" destOrd="0" presId="urn:microsoft.com/office/officeart/2005/8/layout/hierarchy4"/>
    <dgm:cxn modelId="{6397814B-991C-473C-9DF9-223BD6FD769E}" type="presParOf" srcId="{5951E363-47A2-4B0A-A365-9BBD10030B8E}" destId="{05507766-CBD1-450D-A6A1-F1C27994F559}" srcOrd="0" destOrd="0" presId="urn:microsoft.com/office/officeart/2005/8/layout/hierarchy4"/>
    <dgm:cxn modelId="{D3BB5A17-6E5E-4CF3-BA14-037164EBCC9D}" type="presParOf" srcId="{5951E363-47A2-4B0A-A365-9BBD10030B8E}" destId="{1A4DE51E-4BD0-4A61-A49E-56B255912312}" srcOrd="1" destOrd="0" presId="urn:microsoft.com/office/officeart/2005/8/layout/hierarchy4"/>
    <dgm:cxn modelId="{41ADD4ED-860B-4715-B50D-67C672A9FCC9}" type="presParOf" srcId="{A4FD23B7-E392-4749-830B-7938EDB4BB9F}" destId="{1C7F378C-1EC0-4682-B50C-91CAD9FF995D}" srcOrd="1" destOrd="0" presId="urn:microsoft.com/office/officeart/2005/8/layout/hierarchy4"/>
    <dgm:cxn modelId="{EE962300-4A51-4AE4-A2F2-81004B5DF36B}" type="presParOf" srcId="{A4FD23B7-E392-4749-830B-7938EDB4BB9F}" destId="{7938928E-6921-411A-BE2E-AA95A920F2E3}" srcOrd="2" destOrd="0" presId="urn:microsoft.com/office/officeart/2005/8/layout/hierarchy4"/>
    <dgm:cxn modelId="{71BD210A-9946-4997-9886-BEDBC42CBC59}" type="presParOf" srcId="{7938928E-6921-411A-BE2E-AA95A920F2E3}" destId="{11400CDA-11CE-4D26-8470-920BFBF1B695}" srcOrd="0" destOrd="0" presId="urn:microsoft.com/office/officeart/2005/8/layout/hierarchy4"/>
    <dgm:cxn modelId="{70F616F3-3CDE-4525-81C4-0AEEB641E51F}" type="presParOf" srcId="{7938928E-6921-411A-BE2E-AA95A920F2E3}" destId="{0824BE1F-C111-4378-B253-280D98B54B31}" srcOrd="1" destOrd="0" presId="urn:microsoft.com/office/officeart/2005/8/layout/hierarchy4"/>
    <dgm:cxn modelId="{F05A464F-952B-41A2-BC25-4E3A2328310F}" type="presParOf" srcId="{7938928E-6921-411A-BE2E-AA95A920F2E3}" destId="{2C0CD3D2-9A58-47A6-81EA-7C6E14A3FDFD}" srcOrd="2" destOrd="0" presId="urn:microsoft.com/office/officeart/2005/8/layout/hierarchy4"/>
    <dgm:cxn modelId="{5F745FD9-1B2D-4B5B-87BF-AF0F53FF81DF}" type="presParOf" srcId="{2C0CD3D2-9A58-47A6-81EA-7C6E14A3FDFD}" destId="{C5FEA3C9-ACC6-4432-928E-E9852513B716}" srcOrd="0" destOrd="0" presId="urn:microsoft.com/office/officeart/2005/8/layout/hierarchy4"/>
    <dgm:cxn modelId="{C43A7901-B196-4585-9FE5-5AB878072A23}" type="presParOf" srcId="{C5FEA3C9-ACC6-4432-928E-E9852513B716}" destId="{0D0C2777-6EA5-4D26-871B-9F3E7E50EE6E}" srcOrd="0" destOrd="0" presId="urn:microsoft.com/office/officeart/2005/8/layout/hierarchy4"/>
    <dgm:cxn modelId="{F8DEB421-AF33-4823-B7D6-A8EBD492932F}" type="presParOf" srcId="{C5FEA3C9-ACC6-4432-928E-E9852513B716}" destId="{45EDAFAD-03EE-42D1-BAAD-B91449A15628}" srcOrd="1" destOrd="0" presId="urn:microsoft.com/office/officeart/2005/8/layout/hierarchy4"/>
    <dgm:cxn modelId="{D84D5360-A361-4B98-8418-C013B35B8F3A}" type="presParOf" srcId="{C5FEA3C9-ACC6-4432-928E-E9852513B716}" destId="{81AC02A6-D8D1-45AD-B654-A5AA6DB35AAF}" srcOrd="2" destOrd="0" presId="urn:microsoft.com/office/officeart/2005/8/layout/hierarchy4"/>
    <dgm:cxn modelId="{926CF5EF-1EDA-46D6-8BB2-3250EFCC544C}" type="presParOf" srcId="{81AC02A6-D8D1-45AD-B654-A5AA6DB35AAF}" destId="{78F7072D-F92C-468F-A8DD-066454B518DB}" srcOrd="0" destOrd="0" presId="urn:microsoft.com/office/officeart/2005/8/layout/hierarchy4"/>
    <dgm:cxn modelId="{0FAB2143-ADC0-463B-974C-117421F48DAE}" type="presParOf" srcId="{78F7072D-F92C-468F-A8DD-066454B518DB}" destId="{403FCA7A-DDFE-4E33-AC02-63AA22762B48}" srcOrd="0" destOrd="0" presId="urn:microsoft.com/office/officeart/2005/8/layout/hierarchy4"/>
    <dgm:cxn modelId="{2A33BC2C-7647-4589-BD4C-DD278F4CFF15}" type="presParOf" srcId="{78F7072D-F92C-468F-A8DD-066454B518DB}" destId="{ECE8E606-37D3-4777-8088-AC1DF9BCA45B}" srcOrd="1" destOrd="0" presId="urn:microsoft.com/office/officeart/2005/8/layout/hierarchy4"/>
    <dgm:cxn modelId="{1AB427D6-CD3F-42A8-878C-E189E323994B}" type="presParOf" srcId="{31D98471-14F8-43AB-B55A-10F2B04AB1CC}" destId="{97A1C364-2E29-435F-8CE5-EF4347DEEC60}" srcOrd="1" destOrd="0" presId="urn:microsoft.com/office/officeart/2005/8/layout/hierarchy4"/>
    <dgm:cxn modelId="{1F427D62-0194-4990-805F-6FEA846997D8}" type="presParOf" srcId="{31D98471-14F8-43AB-B55A-10F2B04AB1CC}" destId="{2E0EF877-C17C-44CA-A7E8-5525F7706A28}" srcOrd="2" destOrd="0" presId="urn:microsoft.com/office/officeart/2005/8/layout/hierarchy4"/>
    <dgm:cxn modelId="{59BD8C77-4B8D-4C6E-B6FD-B6D65A7F305F}" type="presParOf" srcId="{2E0EF877-C17C-44CA-A7E8-5525F7706A28}" destId="{30B9B4CD-4EB9-47D6-803D-65C66F02682B}" srcOrd="0" destOrd="0" presId="urn:microsoft.com/office/officeart/2005/8/layout/hierarchy4"/>
    <dgm:cxn modelId="{FB4FBF47-90FD-4704-A8A9-4721C56EC56B}" type="presParOf" srcId="{2E0EF877-C17C-44CA-A7E8-5525F7706A28}" destId="{EC85D233-8EE4-4412-BD60-0763F0127082}" srcOrd="1" destOrd="0" presId="urn:microsoft.com/office/officeart/2005/8/layout/hierarchy4"/>
    <dgm:cxn modelId="{1BE086D3-6F99-49B6-8B87-26E33FA9D950}" type="presParOf" srcId="{2E0EF877-C17C-44CA-A7E8-5525F7706A28}" destId="{3AFCAB2B-C968-4261-8E34-7B242A127E34}" srcOrd="2" destOrd="0" presId="urn:microsoft.com/office/officeart/2005/8/layout/hierarchy4"/>
    <dgm:cxn modelId="{98395F9E-2B79-4EC7-B628-55016E41BE88}" type="presParOf" srcId="{3AFCAB2B-C968-4261-8E34-7B242A127E34}" destId="{0C2D811E-89DE-4E77-8154-FABD788FE251}" srcOrd="0" destOrd="0" presId="urn:microsoft.com/office/officeart/2005/8/layout/hierarchy4"/>
    <dgm:cxn modelId="{9114CFCB-FFF9-4EC7-A23B-E898CD69084D}" type="presParOf" srcId="{0C2D811E-89DE-4E77-8154-FABD788FE251}" destId="{C01A0A32-E0CD-4B8C-A055-26181F8844D5}" srcOrd="0" destOrd="0" presId="urn:microsoft.com/office/officeart/2005/8/layout/hierarchy4"/>
    <dgm:cxn modelId="{45543D1E-4954-4903-9EC2-C6649F09C58D}" type="presParOf" srcId="{0C2D811E-89DE-4E77-8154-FABD788FE251}" destId="{DE043834-F6D4-40A7-AC3A-48962EE15174}" srcOrd="1" destOrd="0" presId="urn:microsoft.com/office/officeart/2005/8/layout/hierarchy4"/>
    <dgm:cxn modelId="{77763F0F-CE53-410F-886F-DAEB298E1099}" type="presParOf" srcId="{0C2D811E-89DE-4E77-8154-FABD788FE251}" destId="{94099582-24AB-4661-90F7-E67784F64988}" srcOrd="2" destOrd="0" presId="urn:microsoft.com/office/officeart/2005/8/layout/hierarchy4"/>
    <dgm:cxn modelId="{8F819284-D8CD-4589-A683-82B29F29BCDB}" type="presParOf" srcId="{94099582-24AB-4661-90F7-E67784F64988}" destId="{9A4029D6-5EC0-4DC9-9608-120E58203D0D}" srcOrd="0" destOrd="0" presId="urn:microsoft.com/office/officeart/2005/8/layout/hierarchy4"/>
    <dgm:cxn modelId="{F467C087-5768-4D8B-9838-1DEBDFA67FE3}" type="presParOf" srcId="{9A4029D6-5EC0-4DC9-9608-120E58203D0D}" destId="{AEDC184F-672B-4C41-91B4-7B556EB2FEA6}" srcOrd="0" destOrd="0" presId="urn:microsoft.com/office/officeart/2005/8/layout/hierarchy4"/>
    <dgm:cxn modelId="{DF7E7038-7CB6-4641-929C-296032729BB2}" type="presParOf" srcId="{9A4029D6-5EC0-4DC9-9608-120E58203D0D}" destId="{3F66C0BC-9C30-4B97-8180-E2A8D6A275FF}" srcOrd="1" destOrd="0" presId="urn:microsoft.com/office/officeart/2005/8/layout/hierarchy4"/>
    <dgm:cxn modelId="{2369D864-2848-4591-9592-17946DCB298D}" type="presParOf" srcId="{92DDE15B-C755-43CE-B896-492F9EACA57B}" destId="{0997A7C2-D77E-418A-BF7F-2C38F83D5F82}" srcOrd="1" destOrd="0" presId="urn:microsoft.com/office/officeart/2005/8/layout/hierarchy4"/>
    <dgm:cxn modelId="{356B1BFF-FB1F-4EBE-91D0-8AA35F62F9FA}" type="presParOf" srcId="{92DDE15B-C755-43CE-B896-492F9EACA57B}" destId="{58E82261-D757-4C59-95C4-AEB9377FF710}" srcOrd="2" destOrd="0" presId="urn:microsoft.com/office/officeart/2005/8/layout/hierarchy4"/>
    <dgm:cxn modelId="{A174314C-3211-40C6-A136-53DCCEC852AB}" type="presParOf" srcId="{58E82261-D757-4C59-95C4-AEB9377FF710}" destId="{0F36E986-09C7-4683-A003-0A039549F687}" srcOrd="0" destOrd="0" presId="urn:microsoft.com/office/officeart/2005/8/layout/hierarchy4"/>
    <dgm:cxn modelId="{7ECBBDCA-D3E3-4C21-B26F-035C19E57FAA}" type="presParOf" srcId="{58E82261-D757-4C59-95C4-AEB9377FF710}" destId="{A5B6E96B-7224-452E-AB5E-404B774D82F3}" srcOrd="1" destOrd="0" presId="urn:microsoft.com/office/officeart/2005/8/layout/hierarchy4"/>
    <dgm:cxn modelId="{FCF7BB77-051D-4AA2-8FA6-9EF419F21C41}" type="presParOf" srcId="{58E82261-D757-4C59-95C4-AEB9377FF710}" destId="{0576B5EE-BAAF-459A-8A72-97679CB7C9DB}" srcOrd="2" destOrd="0" presId="urn:microsoft.com/office/officeart/2005/8/layout/hierarchy4"/>
    <dgm:cxn modelId="{87C5B5C9-1730-451C-8EB6-E4B2B48E8AAC}" type="presParOf" srcId="{0576B5EE-BAAF-459A-8A72-97679CB7C9DB}" destId="{79E56DD3-E5BB-4DE5-99D2-A68C76DA06EF}" srcOrd="0" destOrd="0" presId="urn:microsoft.com/office/officeart/2005/8/layout/hierarchy4"/>
    <dgm:cxn modelId="{8C05F37D-0E38-4E93-9A56-51CE986F4E4B}" type="presParOf" srcId="{79E56DD3-E5BB-4DE5-99D2-A68C76DA06EF}" destId="{1263802C-3412-4334-805D-4FF67DCBB9FF}" srcOrd="0" destOrd="0" presId="urn:microsoft.com/office/officeart/2005/8/layout/hierarchy4"/>
    <dgm:cxn modelId="{E9C08C89-49B8-4696-BA52-28C83FDDB0BF}" type="presParOf" srcId="{79E56DD3-E5BB-4DE5-99D2-A68C76DA06EF}" destId="{67725AFC-A52B-42B4-8A98-BDF33D67C5DC}" srcOrd="1" destOrd="0" presId="urn:microsoft.com/office/officeart/2005/8/layout/hierarchy4"/>
    <dgm:cxn modelId="{CE40B5D2-2981-432B-8AEB-DE00B32D4D49}" type="presParOf" srcId="{79E56DD3-E5BB-4DE5-99D2-A68C76DA06EF}" destId="{EC456B5F-7465-4880-A971-BE29693AC2CF}" srcOrd="2" destOrd="0" presId="urn:microsoft.com/office/officeart/2005/8/layout/hierarchy4"/>
    <dgm:cxn modelId="{7484E302-4BD8-4AA4-A459-BC29CE0E7FDE}" type="presParOf" srcId="{EC456B5F-7465-4880-A971-BE29693AC2CF}" destId="{1491A9C7-B843-4163-894F-76CBB8EB709D}" srcOrd="0" destOrd="0" presId="urn:microsoft.com/office/officeart/2005/8/layout/hierarchy4"/>
    <dgm:cxn modelId="{01017960-1DDC-4FA3-94F1-6F0E61C16634}" type="presParOf" srcId="{1491A9C7-B843-4163-894F-76CBB8EB709D}" destId="{7B29598E-76E2-4014-8BCC-5D30360A4E6B}" srcOrd="0" destOrd="0" presId="urn:microsoft.com/office/officeart/2005/8/layout/hierarchy4"/>
    <dgm:cxn modelId="{1B4B3058-5238-4BD9-B0B4-E7C2410BE1CA}" type="presParOf" srcId="{1491A9C7-B843-4163-894F-76CBB8EB709D}" destId="{972A0CFE-ACF0-49CE-B389-77E7CBA701B4}" srcOrd="1" destOrd="0" presId="urn:microsoft.com/office/officeart/2005/8/layout/hierarchy4"/>
    <dgm:cxn modelId="{08A97AFE-7877-4512-85B4-6079DB15D256}" type="presParOf" srcId="{1491A9C7-B843-4163-894F-76CBB8EB709D}" destId="{E0E3FC94-903F-4CF1-8C40-0FEF934AD0C6}" srcOrd="2" destOrd="0" presId="urn:microsoft.com/office/officeart/2005/8/layout/hierarchy4"/>
    <dgm:cxn modelId="{F7763B0D-B782-4C5F-AC95-A2B9761AF8AC}" type="presParOf" srcId="{E0E3FC94-903F-4CF1-8C40-0FEF934AD0C6}" destId="{F5782CBD-43FB-4C61-A3E4-A67BF9796E4C}" srcOrd="0" destOrd="0" presId="urn:microsoft.com/office/officeart/2005/8/layout/hierarchy4"/>
    <dgm:cxn modelId="{5760F9C3-52C3-44BF-BAEB-C3EBC495D76C}" type="presParOf" srcId="{F5782CBD-43FB-4C61-A3E4-A67BF9796E4C}" destId="{6E075A7E-B238-44D4-9FC6-088AF7CD9BD3}" srcOrd="0" destOrd="0" presId="urn:microsoft.com/office/officeart/2005/8/layout/hierarchy4"/>
    <dgm:cxn modelId="{F2EB59F8-4D7A-4D4F-9927-BB2692C7CDF7}" type="presParOf" srcId="{F5782CBD-43FB-4C61-A3E4-A67BF9796E4C}" destId="{7F2ED478-5DB0-4A9E-8C64-ABF58661D71B}" srcOrd="1" destOrd="0" presId="urn:microsoft.com/office/officeart/2005/8/layout/hierarchy4"/>
    <dgm:cxn modelId="{682224A5-3471-4EEE-9695-AA75C460D121}" type="presParOf" srcId="{0576B5EE-BAAF-459A-8A72-97679CB7C9DB}" destId="{AAE4E2F9-D9A7-4571-BD7E-6AD882B27940}" srcOrd="1" destOrd="0" presId="urn:microsoft.com/office/officeart/2005/8/layout/hierarchy4"/>
    <dgm:cxn modelId="{9DF8FDE1-8DD6-45D8-96C6-D19A522BF6C6}" type="presParOf" srcId="{0576B5EE-BAAF-459A-8A72-97679CB7C9DB}" destId="{E54766D1-6F5C-4DBF-9221-912ACE4C1386}" srcOrd="2" destOrd="0" presId="urn:microsoft.com/office/officeart/2005/8/layout/hierarchy4"/>
    <dgm:cxn modelId="{A8DB6A05-5C1F-4CB6-89FB-BB299551DF2C}" type="presParOf" srcId="{E54766D1-6F5C-4DBF-9221-912ACE4C1386}" destId="{92B055AE-9EAE-4C5D-AF87-9288116CC996}" srcOrd="0" destOrd="0" presId="urn:microsoft.com/office/officeart/2005/8/layout/hierarchy4"/>
    <dgm:cxn modelId="{EA5B1DA3-0C90-431F-9772-87A2A9209A68}" type="presParOf" srcId="{E54766D1-6F5C-4DBF-9221-912ACE4C1386}" destId="{4372F6BB-182A-49C5-93C9-06DBB52E980E}" srcOrd="1" destOrd="0" presId="urn:microsoft.com/office/officeart/2005/8/layout/hierarchy4"/>
    <dgm:cxn modelId="{DC554528-F79B-4ED2-819D-E94B60374051}" type="presParOf" srcId="{E54766D1-6F5C-4DBF-9221-912ACE4C1386}" destId="{D3441FCB-CFF8-4415-9D9A-76F5C4A149AB}" srcOrd="2" destOrd="0" presId="urn:microsoft.com/office/officeart/2005/8/layout/hierarchy4"/>
    <dgm:cxn modelId="{921BAA45-A53B-4134-B39C-FE93D4FC71CA}" type="presParOf" srcId="{D3441FCB-CFF8-4415-9D9A-76F5C4A149AB}" destId="{FD4801AE-5C46-46BE-803C-2681889163E1}" srcOrd="0" destOrd="0" presId="urn:microsoft.com/office/officeart/2005/8/layout/hierarchy4"/>
    <dgm:cxn modelId="{97C60C80-0F14-4D5C-86F8-59F5C4CE25EF}" type="presParOf" srcId="{FD4801AE-5C46-46BE-803C-2681889163E1}" destId="{DCBBEC29-A72A-4CBB-8EAB-D72042B8C4F0}" srcOrd="0" destOrd="0" presId="urn:microsoft.com/office/officeart/2005/8/layout/hierarchy4"/>
    <dgm:cxn modelId="{24A84B00-B316-4F4B-AD67-1E470FE2A8F7}" type="presParOf" srcId="{FD4801AE-5C46-46BE-803C-2681889163E1}" destId="{F021FBDE-741C-419A-B669-87D6B16587EB}" srcOrd="1" destOrd="0" presId="urn:microsoft.com/office/officeart/2005/8/layout/hierarchy4"/>
    <dgm:cxn modelId="{D291874E-5485-40C8-A3CE-5AC8C88469AB}" type="presParOf" srcId="{FD4801AE-5C46-46BE-803C-2681889163E1}" destId="{065A97AD-815A-406F-B168-575AC5505204}" srcOrd="2" destOrd="0" presId="urn:microsoft.com/office/officeart/2005/8/layout/hierarchy4"/>
    <dgm:cxn modelId="{8072FB96-2708-4F46-94F8-BEA00C87D6F6}" type="presParOf" srcId="{065A97AD-815A-406F-B168-575AC5505204}" destId="{8C708F2A-3391-467C-BDCA-633E2097280E}" srcOrd="0" destOrd="0" presId="urn:microsoft.com/office/officeart/2005/8/layout/hierarchy4"/>
    <dgm:cxn modelId="{4A1E30AA-8FCB-4ED7-BE8C-AED612A821BC}" type="presParOf" srcId="{8C708F2A-3391-467C-BDCA-633E2097280E}" destId="{96A1930A-31FA-42FD-A4D1-B0540D7333AF}" srcOrd="0" destOrd="0" presId="urn:microsoft.com/office/officeart/2005/8/layout/hierarchy4"/>
    <dgm:cxn modelId="{8D9F911C-F330-4C74-8C68-3D7F35AD97F9}" type="presParOf" srcId="{8C708F2A-3391-467C-BDCA-633E2097280E}" destId="{29A9DE48-45F0-4F57-817D-03D9FB65412B}" srcOrd="1" destOrd="0" presId="urn:microsoft.com/office/officeart/2005/8/layout/hierarchy4"/>
    <dgm:cxn modelId="{B4E9881A-EDC9-48D6-A1B9-030F33C31A90}" type="presParOf" srcId="{8C708F2A-3391-467C-BDCA-633E2097280E}" destId="{742FF766-1CD8-45F3-9BA1-A3D4B62F5158}" srcOrd="2" destOrd="0" presId="urn:microsoft.com/office/officeart/2005/8/layout/hierarchy4"/>
    <dgm:cxn modelId="{F3D8100B-7DF5-4035-88B9-9888B6770F2C}" type="presParOf" srcId="{742FF766-1CD8-45F3-9BA1-A3D4B62F5158}" destId="{E4D73254-95FD-418A-8466-E2FCFFA66BDF}" srcOrd="0" destOrd="0" presId="urn:microsoft.com/office/officeart/2005/8/layout/hierarchy4"/>
    <dgm:cxn modelId="{4BBD2A30-4A85-4673-B913-D0802B335600}" type="presParOf" srcId="{E4D73254-95FD-418A-8466-E2FCFFA66BDF}" destId="{98AF351F-0DC5-40DE-99D3-1146A01567E0}" srcOrd="0" destOrd="0" presId="urn:microsoft.com/office/officeart/2005/8/layout/hierarchy4"/>
    <dgm:cxn modelId="{1E5C4480-728C-4048-91FD-2275EA833A43}" type="presParOf" srcId="{E4D73254-95FD-418A-8466-E2FCFFA66BDF}" destId="{79039A12-B289-4DE8-A3B5-FB0E64CC3274}" srcOrd="1" destOrd="0" presId="urn:microsoft.com/office/officeart/2005/8/layout/hierarchy4"/>
    <dgm:cxn modelId="{B77D3353-E968-4CA9-A54B-DA158BE62AF0}" type="presParOf" srcId="{0576B5EE-BAAF-459A-8A72-97679CB7C9DB}" destId="{AD363491-C9E6-4D18-B2CA-75DAED715F45}" srcOrd="3" destOrd="0" presId="urn:microsoft.com/office/officeart/2005/8/layout/hierarchy4"/>
    <dgm:cxn modelId="{CACCC99A-4249-45EB-9BF6-EC838154D812}" type="presParOf" srcId="{0576B5EE-BAAF-459A-8A72-97679CB7C9DB}" destId="{D02F9DB1-68AB-4034-9B48-579B40CC99F0}" srcOrd="4" destOrd="0" presId="urn:microsoft.com/office/officeart/2005/8/layout/hierarchy4"/>
    <dgm:cxn modelId="{D9A0A3C3-3A35-484D-B381-CE50B6102EE4}" type="presParOf" srcId="{D02F9DB1-68AB-4034-9B48-579B40CC99F0}" destId="{9607D7FA-81C0-4440-AABA-7DFD8739494B}" srcOrd="0" destOrd="0" presId="urn:microsoft.com/office/officeart/2005/8/layout/hierarchy4"/>
    <dgm:cxn modelId="{F0813E43-DD6C-4B31-9B0E-1D0206594F30}" type="presParOf" srcId="{D02F9DB1-68AB-4034-9B48-579B40CC99F0}" destId="{C14F12E8-BDC1-4A61-AC09-84A460F845FC}" srcOrd="1" destOrd="0" presId="urn:microsoft.com/office/officeart/2005/8/layout/hierarchy4"/>
    <dgm:cxn modelId="{1A359993-525B-458E-972F-EA381D79E4AD}" type="presParOf" srcId="{D02F9DB1-68AB-4034-9B48-579B40CC99F0}" destId="{7FEDECA9-6237-4C54-96E7-86F60511441C}" srcOrd="2" destOrd="0" presId="urn:microsoft.com/office/officeart/2005/8/layout/hierarchy4"/>
    <dgm:cxn modelId="{B36B45D9-73FD-42E4-B93B-F59F13ACC7A4}" type="presParOf" srcId="{7FEDECA9-6237-4C54-96E7-86F60511441C}" destId="{C14C1A9D-3441-404E-979C-F1549FB0A8AF}" srcOrd="0" destOrd="0" presId="urn:microsoft.com/office/officeart/2005/8/layout/hierarchy4"/>
    <dgm:cxn modelId="{93FC7B1F-3B59-4EDA-AB37-8B5E42F45156}" type="presParOf" srcId="{C14C1A9D-3441-404E-979C-F1549FB0A8AF}" destId="{5875D0D2-773B-49BE-BE3A-6450DBA6E5F7}" srcOrd="0" destOrd="0" presId="urn:microsoft.com/office/officeart/2005/8/layout/hierarchy4"/>
    <dgm:cxn modelId="{BD51F478-FD71-4F75-B08B-2185B1201CAB}" type="presParOf" srcId="{C14C1A9D-3441-404E-979C-F1549FB0A8AF}" destId="{9295E136-2732-403C-B19B-7E36C2AEB1FE}" srcOrd="1" destOrd="0" presId="urn:microsoft.com/office/officeart/2005/8/layout/hierarchy4"/>
    <dgm:cxn modelId="{A8BD27D8-1B9E-4B76-9198-D50FCF034882}" type="presParOf" srcId="{C14C1A9D-3441-404E-979C-F1549FB0A8AF}" destId="{C2CBB114-18D2-4A63-9EB9-687BB603ACAA}" srcOrd="2" destOrd="0" presId="urn:microsoft.com/office/officeart/2005/8/layout/hierarchy4"/>
    <dgm:cxn modelId="{D4DBE774-6850-4EEC-95B6-C7499BA36EDE}" type="presParOf" srcId="{C2CBB114-18D2-4A63-9EB9-687BB603ACAA}" destId="{21CC1682-8475-4FA2-8E45-2EAC1C5AB687}" srcOrd="0" destOrd="0" presId="urn:microsoft.com/office/officeart/2005/8/layout/hierarchy4"/>
    <dgm:cxn modelId="{22D63D05-5860-4EBD-B9FB-2F04FCDB0B08}" type="presParOf" srcId="{21CC1682-8475-4FA2-8E45-2EAC1C5AB687}" destId="{ACD1737C-49CF-4BE4-B925-103CF575FC1D}" srcOrd="0" destOrd="0" presId="urn:microsoft.com/office/officeart/2005/8/layout/hierarchy4"/>
    <dgm:cxn modelId="{8FF7B466-8B28-4FDD-AD10-4FDD029EB1B2}" type="presParOf" srcId="{21CC1682-8475-4FA2-8E45-2EAC1C5AB687}" destId="{6FE8552E-0E13-48AE-BB02-81674B80EEF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FF7B6-B743-427B-A8E5-179845EFAA2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313A95D-208F-4366-B71E-E4FCBD10A0C2}">
      <dgm:prSet phldrT="[Text]"/>
      <dgm:spPr/>
      <dgm:t>
        <a:bodyPr/>
        <a:lstStyle/>
        <a:p>
          <a:r>
            <a:rPr lang="en-US" dirty="0"/>
            <a:t>Henry “Heinrich” Fox, 1760 (Kimmel)</a:t>
          </a:r>
        </a:p>
      </dgm:t>
    </dgm:pt>
    <dgm:pt modelId="{4F3B0AC9-6E55-408E-9C6A-CEF5787A43D2}" type="parTrans" cxnId="{ECB179BB-F07C-48D4-B672-626F6E68B7CC}">
      <dgm:prSet/>
      <dgm:spPr/>
      <dgm:t>
        <a:bodyPr/>
        <a:lstStyle/>
        <a:p>
          <a:endParaRPr lang="en-US"/>
        </a:p>
      </dgm:t>
    </dgm:pt>
    <dgm:pt modelId="{6920CBBA-7928-4AE7-93F0-7B48031ED499}" type="sibTrans" cxnId="{ECB179BB-F07C-48D4-B672-626F6E68B7CC}">
      <dgm:prSet/>
      <dgm:spPr/>
      <dgm:t>
        <a:bodyPr/>
        <a:lstStyle/>
        <a:p>
          <a:endParaRPr lang="en-US"/>
        </a:p>
      </dgm:t>
    </dgm:pt>
    <dgm:pt modelId="{D3C128FB-4A10-4260-909E-9A377E901515}">
      <dgm:prSet phldrT="[Text]"/>
      <dgm:spPr/>
      <dgm:t>
        <a:bodyPr/>
        <a:lstStyle/>
        <a:p>
          <a:r>
            <a:rPr lang="en-US" dirty="0"/>
            <a:t>Henry “Henrich” Fox, 1791(Rupert)</a:t>
          </a:r>
        </a:p>
      </dgm:t>
    </dgm:pt>
    <dgm:pt modelId="{817282FE-84C6-459F-A138-DD84DCE2C8C0}" type="parTrans" cxnId="{A05362D7-7A83-4FD1-8EEA-D04E6D77C2B3}">
      <dgm:prSet/>
      <dgm:spPr/>
      <dgm:t>
        <a:bodyPr/>
        <a:lstStyle/>
        <a:p>
          <a:endParaRPr lang="en-US"/>
        </a:p>
      </dgm:t>
    </dgm:pt>
    <dgm:pt modelId="{D8215827-A82C-4C72-A236-BD08F9C01646}" type="sibTrans" cxnId="{A05362D7-7A83-4FD1-8EEA-D04E6D77C2B3}">
      <dgm:prSet/>
      <dgm:spPr/>
      <dgm:t>
        <a:bodyPr/>
        <a:lstStyle/>
        <a:p>
          <a:endParaRPr lang="en-US"/>
        </a:p>
      </dgm:t>
    </dgm:pt>
    <dgm:pt modelId="{119DB9F3-5C65-481E-9531-1F9E1561D2F9}">
      <dgm:prSet phldrT="[Text]"/>
      <dgm:spPr/>
      <dgm:t>
        <a:bodyPr/>
        <a:lstStyle/>
        <a:p>
          <a:r>
            <a:rPr lang="en-US" dirty="0"/>
            <a:t>Reason Fox (</a:t>
          </a:r>
          <a:r>
            <a:rPr lang="en-US" dirty="0" err="1"/>
            <a:t>Hoffee</a:t>
          </a:r>
          <a:r>
            <a:rPr lang="en-US" dirty="0"/>
            <a:t>)</a:t>
          </a:r>
        </a:p>
      </dgm:t>
    </dgm:pt>
    <dgm:pt modelId="{4C48275F-DA00-4017-8FE2-DF4BFAF46B34}" type="parTrans" cxnId="{3582F69D-0389-4C40-A5C0-8699BACD88C6}">
      <dgm:prSet/>
      <dgm:spPr/>
      <dgm:t>
        <a:bodyPr/>
        <a:lstStyle/>
        <a:p>
          <a:endParaRPr lang="en-US"/>
        </a:p>
      </dgm:t>
    </dgm:pt>
    <dgm:pt modelId="{FC40FCC0-9EE7-46DE-8D14-CCCB01935B18}" type="sibTrans" cxnId="{3582F69D-0389-4C40-A5C0-8699BACD88C6}">
      <dgm:prSet/>
      <dgm:spPr/>
      <dgm:t>
        <a:bodyPr/>
        <a:lstStyle/>
        <a:p>
          <a:endParaRPr lang="en-US"/>
        </a:p>
      </dgm:t>
    </dgm:pt>
    <dgm:pt modelId="{3B8552DB-0200-4509-A1F3-FE454FCEB31B}">
      <dgm:prSet phldrT="[Text]"/>
      <dgm:spPr/>
      <dgm:t>
        <a:bodyPr/>
        <a:lstStyle/>
        <a:p>
          <a:r>
            <a:rPr lang="en-US" dirty="0"/>
            <a:t>Johann Philip Fox, 1782 (Roller)</a:t>
          </a:r>
        </a:p>
      </dgm:t>
    </dgm:pt>
    <dgm:pt modelId="{85FD2014-27AB-4A25-832C-84CD9B230753}" type="parTrans" cxnId="{B6291BBB-F6C5-4A19-A64F-EA7C4ADA379B}">
      <dgm:prSet/>
      <dgm:spPr/>
      <dgm:t>
        <a:bodyPr/>
        <a:lstStyle/>
        <a:p>
          <a:endParaRPr lang="en-US"/>
        </a:p>
      </dgm:t>
    </dgm:pt>
    <dgm:pt modelId="{699E9B2F-E501-4001-81CB-B792832A2733}" type="sibTrans" cxnId="{B6291BBB-F6C5-4A19-A64F-EA7C4ADA379B}">
      <dgm:prSet/>
      <dgm:spPr/>
      <dgm:t>
        <a:bodyPr/>
        <a:lstStyle/>
        <a:p>
          <a:endParaRPr lang="en-US"/>
        </a:p>
      </dgm:t>
    </dgm:pt>
    <dgm:pt modelId="{D396B2EC-DAA8-47CE-968A-FB7A61812D59}">
      <dgm:prSet phldrT="[Text]"/>
      <dgm:spPr/>
      <dgm:t>
        <a:bodyPr/>
        <a:lstStyle/>
        <a:p>
          <a:r>
            <a:rPr lang="en-US" dirty="0"/>
            <a:t>Walter Abraham Fox (Fox) </a:t>
          </a:r>
          <a:r>
            <a:rPr lang="en-US" dirty="0" err="1"/>
            <a:t>ggf</a:t>
          </a:r>
          <a:endParaRPr lang="en-US" dirty="0"/>
        </a:p>
      </dgm:t>
    </dgm:pt>
    <dgm:pt modelId="{65C30B78-CCAB-493F-87FC-9D5F8BCFBAD2}" type="parTrans" cxnId="{4C26FFD5-CA5D-46F3-90A4-E85085903D65}">
      <dgm:prSet/>
      <dgm:spPr/>
      <dgm:t>
        <a:bodyPr/>
        <a:lstStyle/>
        <a:p>
          <a:endParaRPr lang="en-US"/>
        </a:p>
      </dgm:t>
    </dgm:pt>
    <dgm:pt modelId="{C4330540-09DE-4DF8-B69F-00496C4F5CFB}" type="sibTrans" cxnId="{4C26FFD5-CA5D-46F3-90A4-E85085903D65}">
      <dgm:prSet/>
      <dgm:spPr/>
      <dgm:t>
        <a:bodyPr/>
        <a:lstStyle/>
        <a:p>
          <a:endParaRPr lang="en-US"/>
        </a:p>
      </dgm:t>
    </dgm:pt>
    <dgm:pt modelId="{9366C57B-FA83-4C5E-A61C-AD2E1DA6E417}">
      <dgm:prSet phldrT="[Text]"/>
      <dgm:spPr/>
      <dgm:t>
        <a:bodyPr/>
        <a:lstStyle/>
        <a:p>
          <a:r>
            <a:rPr lang="en-US" dirty="0"/>
            <a:t>Henry Fox, 1814 (Milbourn)</a:t>
          </a:r>
        </a:p>
      </dgm:t>
    </dgm:pt>
    <dgm:pt modelId="{C5A0C48E-E97B-41CA-B49A-745EA4C52FBB}" type="parTrans" cxnId="{773EE17A-2542-44B0-A147-04064BE97F17}">
      <dgm:prSet/>
      <dgm:spPr/>
      <dgm:t>
        <a:bodyPr/>
        <a:lstStyle/>
        <a:p>
          <a:endParaRPr lang="en-US"/>
        </a:p>
      </dgm:t>
    </dgm:pt>
    <dgm:pt modelId="{B6F4D076-0D2D-4793-A987-F71B1E9E2295}" type="sibTrans" cxnId="{773EE17A-2542-44B0-A147-04064BE97F17}">
      <dgm:prSet/>
      <dgm:spPr/>
      <dgm:t>
        <a:bodyPr/>
        <a:lstStyle/>
        <a:p>
          <a:endParaRPr lang="en-US"/>
        </a:p>
      </dgm:t>
    </dgm:pt>
    <dgm:pt modelId="{6FE60A1D-14FE-4798-8D4E-F44EDA067402}">
      <dgm:prSet phldrT="[Text]"/>
      <dgm:spPr/>
      <dgm:t>
        <a:bodyPr/>
        <a:lstStyle/>
        <a:p>
          <a:r>
            <a:rPr lang="en-US" dirty="0"/>
            <a:t>George Abraham Fox (Coombs)</a:t>
          </a:r>
        </a:p>
      </dgm:t>
    </dgm:pt>
    <dgm:pt modelId="{4875DD04-A14E-4BA7-8D85-4F518A7D4AF0}" type="parTrans" cxnId="{4F45A179-D046-48FE-A924-0E5D3CF33E05}">
      <dgm:prSet/>
      <dgm:spPr/>
      <dgm:t>
        <a:bodyPr/>
        <a:lstStyle/>
        <a:p>
          <a:endParaRPr lang="en-US"/>
        </a:p>
      </dgm:t>
    </dgm:pt>
    <dgm:pt modelId="{85A8940B-D2DB-47E7-AFEC-632139474165}" type="sibTrans" cxnId="{4F45A179-D046-48FE-A924-0E5D3CF33E05}">
      <dgm:prSet/>
      <dgm:spPr/>
      <dgm:t>
        <a:bodyPr/>
        <a:lstStyle/>
        <a:p>
          <a:endParaRPr lang="en-US"/>
        </a:p>
      </dgm:t>
    </dgm:pt>
    <dgm:pt modelId="{213F9C60-31F1-4483-B3DD-5FA9FCC9CF74}">
      <dgm:prSet phldrT="[Text]"/>
      <dgm:spPr/>
      <dgm:t>
        <a:bodyPr/>
        <a:lstStyle/>
        <a:p>
          <a:r>
            <a:rPr lang="en-US" dirty="0"/>
            <a:t>Eva Leona Fox </a:t>
          </a:r>
          <a:r>
            <a:rPr lang="en-US" dirty="0" err="1"/>
            <a:t>ggm</a:t>
          </a:r>
          <a:endParaRPr lang="en-US" dirty="0"/>
        </a:p>
      </dgm:t>
    </dgm:pt>
    <dgm:pt modelId="{90C9672A-3604-408D-A181-71F9BE0A7C2F}" type="parTrans" cxnId="{B3D7F787-5E11-40D8-8675-37E40C2AB0C8}">
      <dgm:prSet/>
      <dgm:spPr/>
      <dgm:t>
        <a:bodyPr/>
        <a:lstStyle/>
        <a:p>
          <a:endParaRPr lang="en-US"/>
        </a:p>
      </dgm:t>
    </dgm:pt>
    <dgm:pt modelId="{8C257496-7AFB-41DC-ABA6-D13E992F2799}" type="sibTrans" cxnId="{B3D7F787-5E11-40D8-8675-37E40C2AB0C8}">
      <dgm:prSet/>
      <dgm:spPr/>
      <dgm:t>
        <a:bodyPr/>
        <a:lstStyle/>
        <a:p>
          <a:endParaRPr lang="en-US"/>
        </a:p>
      </dgm:t>
    </dgm:pt>
    <dgm:pt modelId="{B5536327-EABD-41F2-8815-1AFEF3FC58F4}" type="pres">
      <dgm:prSet presAssocID="{D55FF7B6-B743-427B-A8E5-179845EFAA21}" presName="Name0" presStyleCnt="0">
        <dgm:presLayoutVars>
          <dgm:chPref val="1"/>
          <dgm:dir/>
          <dgm:animOne val="branch"/>
          <dgm:animLvl val="lvl"/>
          <dgm:resizeHandles/>
        </dgm:presLayoutVars>
      </dgm:prSet>
      <dgm:spPr/>
    </dgm:pt>
    <dgm:pt modelId="{44CD3EBD-2F7D-4329-8D5D-A2DE1A88155C}" type="pres">
      <dgm:prSet presAssocID="{F313A95D-208F-4366-B71E-E4FCBD10A0C2}" presName="vertOne" presStyleCnt="0"/>
      <dgm:spPr/>
    </dgm:pt>
    <dgm:pt modelId="{D22A5EA8-7B51-4E9A-8000-5C801C7A0407}" type="pres">
      <dgm:prSet presAssocID="{F313A95D-208F-4366-B71E-E4FCBD10A0C2}" presName="txOne" presStyleLbl="node0" presStyleIdx="0" presStyleCnt="1">
        <dgm:presLayoutVars>
          <dgm:chPref val="3"/>
        </dgm:presLayoutVars>
      </dgm:prSet>
      <dgm:spPr/>
    </dgm:pt>
    <dgm:pt modelId="{5D060DFA-2106-487D-AE3D-B909F63E82AA}" type="pres">
      <dgm:prSet presAssocID="{F313A95D-208F-4366-B71E-E4FCBD10A0C2}" presName="parTransOne" presStyleCnt="0"/>
      <dgm:spPr/>
    </dgm:pt>
    <dgm:pt modelId="{9E93C8E4-D4D6-43E8-AE28-AAA4E8300444}" type="pres">
      <dgm:prSet presAssocID="{F313A95D-208F-4366-B71E-E4FCBD10A0C2}" presName="horzOne" presStyleCnt="0"/>
      <dgm:spPr/>
    </dgm:pt>
    <dgm:pt modelId="{82E45D2C-E826-48DD-9148-629F1AE82CCA}" type="pres">
      <dgm:prSet presAssocID="{D3C128FB-4A10-4260-909E-9A377E901515}" presName="vertTwo" presStyleCnt="0"/>
      <dgm:spPr/>
    </dgm:pt>
    <dgm:pt modelId="{07B7F4A9-D9D2-4D4E-90C9-7BB6DD4692D3}" type="pres">
      <dgm:prSet presAssocID="{D3C128FB-4A10-4260-909E-9A377E901515}" presName="txTwo" presStyleLbl="node2" presStyleIdx="0" presStyleCnt="2">
        <dgm:presLayoutVars>
          <dgm:chPref val="3"/>
        </dgm:presLayoutVars>
      </dgm:prSet>
      <dgm:spPr/>
    </dgm:pt>
    <dgm:pt modelId="{06AE0B7C-33CC-445F-B721-B9222E5FAC72}" type="pres">
      <dgm:prSet presAssocID="{D3C128FB-4A10-4260-909E-9A377E901515}" presName="parTransTwo" presStyleCnt="0"/>
      <dgm:spPr/>
    </dgm:pt>
    <dgm:pt modelId="{03E5521F-4DB0-4DBF-A585-21760A610ABA}" type="pres">
      <dgm:prSet presAssocID="{D3C128FB-4A10-4260-909E-9A377E901515}" presName="horzTwo" presStyleCnt="0"/>
      <dgm:spPr/>
    </dgm:pt>
    <dgm:pt modelId="{81B4569A-F478-4A44-873E-64862660C49F}" type="pres">
      <dgm:prSet presAssocID="{119DB9F3-5C65-481E-9531-1F9E1561D2F9}" presName="vertThree" presStyleCnt="0"/>
      <dgm:spPr/>
    </dgm:pt>
    <dgm:pt modelId="{BA4F55EA-85DD-4215-B2EB-55ACD89948F2}" type="pres">
      <dgm:prSet presAssocID="{119DB9F3-5C65-481E-9531-1F9E1561D2F9}" presName="txThree" presStyleLbl="node3" presStyleIdx="0" presStyleCnt="2">
        <dgm:presLayoutVars>
          <dgm:chPref val="3"/>
        </dgm:presLayoutVars>
      </dgm:prSet>
      <dgm:spPr/>
    </dgm:pt>
    <dgm:pt modelId="{396C66DC-85D8-447D-8973-5D90E77DE21A}" type="pres">
      <dgm:prSet presAssocID="{119DB9F3-5C65-481E-9531-1F9E1561D2F9}" presName="parTransThree" presStyleCnt="0"/>
      <dgm:spPr/>
    </dgm:pt>
    <dgm:pt modelId="{0B0434C0-E414-4DAF-823F-4D5BF5B726A3}" type="pres">
      <dgm:prSet presAssocID="{119DB9F3-5C65-481E-9531-1F9E1561D2F9}" presName="horzThree" presStyleCnt="0"/>
      <dgm:spPr/>
    </dgm:pt>
    <dgm:pt modelId="{0660A8BA-3E05-4640-BA26-783B04134839}" type="pres">
      <dgm:prSet presAssocID="{D396B2EC-DAA8-47CE-968A-FB7A61812D59}" presName="vertFour" presStyleCnt="0">
        <dgm:presLayoutVars>
          <dgm:chPref val="3"/>
        </dgm:presLayoutVars>
      </dgm:prSet>
      <dgm:spPr/>
    </dgm:pt>
    <dgm:pt modelId="{5C2679D7-7D4C-4099-B9AD-8DDDD17E7C05}" type="pres">
      <dgm:prSet presAssocID="{D396B2EC-DAA8-47CE-968A-FB7A61812D59}" presName="txFour" presStyleLbl="node4" presStyleIdx="0" presStyleCnt="3">
        <dgm:presLayoutVars>
          <dgm:chPref val="3"/>
        </dgm:presLayoutVars>
      </dgm:prSet>
      <dgm:spPr/>
    </dgm:pt>
    <dgm:pt modelId="{3730813E-6AE4-456B-870B-148F46649EC1}" type="pres">
      <dgm:prSet presAssocID="{D396B2EC-DAA8-47CE-968A-FB7A61812D59}" presName="horzFour" presStyleCnt="0"/>
      <dgm:spPr/>
    </dgm:pt>
    <dgm:pt modelId="{0D3AE99F-A3A1-4420-BACB-5B39E1DB5479}" type="pres">
      <dgm:prSet presAssocID="{D8215827-A82C-4C72-A236-BD08F9C01646}" presName="sibSpaceTwo" presStyleCnt="0"/>
      <dgm:spPr/>
    </dgm:pt>
    <dgm:pt modelId="{B5D9D32E-0372-4EC4-B774-B34BB5160CA9}" type="pres">
      <dgm:prSet presAssocID="{3B8552DB-0200-4509-A1F3-FE454FCEB31B}" presName="vertTwo" presStyleCnt="0"/>
      <dgm:spPr/>
    </dgm:pt>
    <dgm:pt modelId="{5963B23D-2496-4280-BB5D-E7B269C48F95}" type="pres">
      <dgm:prSet presAssocID="{3B8552DB-0200-4509-A1F3-FE454FCEB31B}" presName="txTwo" presStyleLbl="node2" presStyleIdx="1" presStyleCnt="2">
        <dgm:presLayoutVars>
          <dgm:chPref val="3"/>
        </dgm:presLayoutVars>
      </dgm:prSet>
      <dgm:spPr/>
    </dgm:pt>
    <dgm:pt modelId="{FC9DDE9A-FB14-4DC6-AB32-580755B84F49}" type="pres">
      <dgm:prSet presAssocID="{3B8552DB-0200-4509-A1F3-FE454FCEB31B}" presName="parTransTwo" presStyleCnt="0"/>
      <dgm:spPr/>
    </dgm:pt>
    <dgm:pt modelId="{2FBB9DB9-D788-4B6E-9E41-6B26346BF519}" type="pres">
      <dgm:prSet presAssocID="{3B8552DB-0200-4509-A1F3-FE454FCEB31B}" presName="horzTwo" presStyleCnt="0"/>
      <dgm:spPr/>
    </dgm:pt>
    <dgm:pt modelId="{7BA0FC84-51AD-420F-B335-6AA992804631}" type="pres">
      <dgm:prSet presAssocID="{9366C57B-FA83-4C5E-A61C-AD2E1DA6E417}" presName="vertThree" presStyleCnt="0"/>
      <dgm:spPr/>
    </dgm:pt>
    <dgm:pt modelId="{27D1D1BC-88EB-430F-9559-23C827F5756E}" type="pres">
      <dgm:prSet presAssocID="{9366C57B-FA83-4C5E-A61C-AD2E1DA6E417}" presName="txThree" presStyleLbl="node3" presStyleIdx="1" presStyleCnt="2">
        <dgm:presLayoutVars>
          <dgm:chPref val="3"/>
        </dgm:presLayoutVars>
      </dgm:prSet>
      <dgm:spPr/>
    </dgm:pt>
    <dgm:pt modelId="{3CB7A8A8-7019-4655-A08D-6729C11352D0}" type="pres">
      <dgm:prSet presAssocID="{9366C57B-FA83-4C5E-A61C-AD2E1DA6E417}" presName="parTransThree" presStyleCnt="0"/>
      <dgm:spPr/>
    </dgm:pt>
    <dgm:pt modelId="{EF589A47-8670-4ABE-AB01-6F2E9A9AA741}" type="pres">
      <dgm:prSet presAssocID="{9366C57B-FA83-4C5E-A61C-AD2E1DA6E417}" presName="horzThree" presStyleCnt="0"/>
      <dgm:spPr/>
    </dgm:pt>
    <dgm:pt modelId="{03E23F3C-FCCE-4931-8373-A44735157575}" type="pres">
      <dgm:prSet presAssocID="{6FE60A1D-14FE-4798-8D4E-F44EDA067402}" presName="vertFour" presStyleCnt="0">
        <dgm:presLayoutVars>
          <dgm:chPref val="3"/>
        </dgm:presLayoutVars>
      </dgm:prSet>
      <dgm:spPr/>
    </dgm:pt>
    <dgm:pt modelId="{1415E4F6-FD3B-4067-9767-F54360B93EAE}" type="pres">
      <dgm:prSet presAssocID="{6FE60A1D-14FE-4798-8D4E-F44EDA067402}" presName="txFour" presStyleLbl="node4" presStyleIdx="1" presStyleCnt="3">
        <dgm:presLayoutVars>
          <dgm:chPref val="3"/>
        </dgm:presLayoutVars>
      </dgm:prSet>
      <dgm:spPr/>
    </dgm:pt>
    <dgm:pt modelId="{F70EFC02-0B5C-4427-994D-B6211F928ABD}" type="pres">
      <dgm:prSet presAssocID="{6FE60A1D-14FE-4798-8D4E-F44EDA067402}" presName="parTransFour" presStyleCnt="0"/>
      <dgm:spPr/>
    </dgm:pt>
    <dgm:pt modelId="{17020A07-0B7D-4EE8-8EC6-F0BF343F2210}" type="pres">
      <dgm:prSet presAssocID="{6FE60A1D-14FE-4798-8D4E-F44EDA067402}" presName="horzFour" presStyleCnt="0"/>
      <dgm:spPr/>
    </dgm:pt>
    <dgm:pt modelId="{94FDD0FE-AEE2-4961-99F3-5D215CE6ACB9}" type="pres">
      <dgm:prSet presAssocID="{213F9C60-31F1-4483-B3DD-5FA9FCC9CF74}" presName="vertFour" presStyleCnt="0">
        <dgm:presLayoutVars>
          <dgm:chPref val="3"/>
        </dgm:presLayoutVars>
      </dgm:prSet>
      <dgm:spPr/>
    </dgm:pt>
    <dgm:pt modelId="{D2B85EA7-866B-4508-8B10-43D9CEF81F55}" type="pres">
      <dgm:prSet presAssocID="{213F9C60-31F1-4483-B3DD-5FA9FCC9CF74}" presName="txFour" presStyleLbl="node4" presStyleIdx="2" presStyleCnt="3">
        <dgm:presLayoutVars>
          <dgm:chPref val="3"/>
        </dgm:presLayoutVars>
      </dgm:prSet>
      <dgm:spPr/>
    </dgm:pt>
    <dgm:pt modelId="{492AD3C1-CB53-44CC-AD03-E65604545FDC}" type="pres">
      <dgm:prSet presAssocID="{213F9C60-31F1-4483-B3DD-5FA9FCC9CF74}" presName="horzFour" presStyleCnt="0"/>
      <dgm:spPr/>
    </dgm:pt>
  </dgm:ptLst>
  <dgm:cxnLst>
    <dgm:cxn modelId="{C86B2513-A9E8-4029-BBE3-C11D1A1E50F8}" type="presOf" srcId="{213F9C60-31F1-4483-B3DD-5FA9FCC9CF74}" destId="{D2B85EA7-866B-4508-8B10-43D9CEF81F55}" srcOrd="0" destOrd="0" presId="urn:microsoft.com/office/officeart/2005/8/layout/hierarchy4"/>
    <dgm:cxn modelId="{1C22B219-3EF3-4B0A-AC39-C1950E76B00A}" type="presOf" srcId="{D3C128FB-4A10-4260-909E-9A377E901515}" destId="{07B7F4A9-D9D2-4D4E-90C9-7BB6DD4692D3}" srcOrd="0" destOrd="0" presId="urn:microsoft.com/office/officeart/2005/8/layout/hierarchy4"/>
    <dgm:cxn modelId="{EBBBBF27-8D38-4E63-A8A5-061CF27A82D4}" type="presOf" srcId="{9366C57B-FA83-4C5E-A61C-AD2E1DA6E417}" destId="{27D1D1BC-88EB-430F-9559-23C827F5756E}" srcOrd="0" destOrd="0" presId="urn:microsoft.com/office/officeart/2005/8/layout/hierarchy4"/>
    <dgm:cxn modelId="{86E7103F-6C17-4F17-A88C-E6F675A2DB37}" type="presOf" srcId="{119DB9F3-5C65-481E-9531-1F9E1561D2F9}" destId="{BA4F55EA-85DD-4215-B2EB-55ACD89948F2}" srcOrd="0" destOrd="0" presId="urn:microsoft.com/office/officeart/2005/8/layout/hierarchy4"/>
    <dgm:cxn modelId="{4F45A179-D046-48FE-A924-0E5D3CF33E05}" srcId="{9366C57B-FA83-4C5E-A61C-AD2E1DA6E417}" destId="{6FE60A1D-14FE-4798-8D4E-F44EDA067402}" srcOrd="0" destOrd="0" parTransId="{4875DD04-A14E-4BA7-8D85-4F518A7D4AF0}" sibTransId="{85A8940B-D2DB-47E7-AFEC-632139474165}"/>
    <dgm:cxn modelId="{773EE17A-2542-44B0-A147-04064BE97F17}" srcId="{3B8552DB-0200-4509-A1F3-FE454FCEB31B}" destId="{9366C57B-FA83-4C5E-A61C-AD2E1DA6E417}" srcOrd="0" destOrd="0" parTransId="{C5A0C48E-E97B-41CA-B49A-745EA4C52FBB}" sibTransId="{B6F4D076-0D2D-4793-A987-F71B1E9E2295}"/>
    <dgm:cxn modelId="{6AB3BA7F-015E-4669-83E4-B87FB62FCA35}" type="presOf" srcId="{F313A95D-208F-4366-B71E-E4FCBD10A0C2}" destId="{D22A5EA8-7B51-4E9A-8000-5C801C7A0407}" srcOrd="0" destOrd="0" presId="urn:microsoft.com/office/officeart/2005/8/layout/hierarchy4"/>
    <dgm:cxn modelId="{B3D7F787-5E11-40D8-8675-37E40C2AB0C8}" srcId="{6FE60A1D-14FE-4798-8D4E-F44EDA067402}" destId="{213F9C60-31F1-4483-B3DD-5FA9FCC9CF74}" srcOrd="0" destOrd="0" parTransId="{90C9672A-3604-408D-A181-71F9BE0A7C2F}" sibTransId="{8C257496-7AFB-41DC-ABA6-D13E992F2799}"/>
    <dgm:cxn modelId="{3582F69D-0389-4C40-A5C0-8699BACD88C6}" srcId="{D3C128FB-4A10-4260-909E-9A377E901515}" destId="{119DB9F3-5C65-481E-9531-1F9E1561D2F9}" srcOrd="0" destOrd="0" parTransId="{4C48275F-DA00-4017-8FE2-DF4BFAF46B34}" sibTransId="{FC40FCC0-9EE7-46DE-8D14-CCCB01935B18}"/>
    <dgm:cxn modelId="{B6291BBB-F6C5-4A19-A64F-EA7C4ADA379B}" srcId="{F313A95D-208F-4366-B71E-E4FCBD10A0C2}" destId="{3B8552DB-0200-4509-A1F3-FE454FCEB31B}" srcOrd="1" destOrd="0" parTransId="{85FD2014-27AB-4A25-832C-84CD9B230753}" sibTransId="{699E9B2F-E501-4001-81CB-B792832A2733}"/>
    <dgm:cxn modelId="{ECB179BB-F07C-48D4-B672-626F6E68B7CC}" srcId="{D55FF7B6-B743-427B-A8E5-179845EFAA21}" destId="{F313A95D-208F-4366-B71E-E4FCBD10A0C2}" srcOrd="0" destOrd="0" parTransId="{4F3B0AC9-6E55-408E-9C6A-CEF5787A43D2}" sibTransId="{6920CBBA-7928-4AE7-93F0-7B48031ED499}"/>
    <dgm:cxn modelId="{4C26FFD5-CA5D-46F3-90A4-E85085903D65}" srcId="{119DB9F3-5C65-481E-9531-1F9E1561D2F9}" destId="{D396B2EC-DAA8-47CE-968A-FB7A61812D59}" srcOrd="0" destOrd="0" parTransId="{65C30B78-CCAB-493F-87FC-9D5F8BCFBAD2}" sibTransId="{C4330540-09DE-4DF8-B69F-00496C4F5CFB}"/>
    <dgm:cxn modelId="{A05362D7-7A83-4FD1-8EEA-D04E6D77C2B3}" srcId="{F313A95D-208F-4366-B71E-E4FCBD10A0C2}" destId="{D3C128FB-4A10-4260-909E-9A377E901515}" srcOrd="0" destOrd="0" parTransId="{817282FE-84C6-459F-A138-DD84DCE2C8C0}" sibTransId="{D8215827-A82C-4C72-A236-BD08F9C01646}"/>
    <dgm:cxn modelId="{7D28F2D8-DFEB-41A0-9A3E-B5C8B9063BDA}" type="presOf" srcId="{D396B2EC-DAA8-47CE-968A-FB7A61812D59}" destId="{5C2679D7-7D4C-4099-B9AD-8DDDD17E7C05}" srcOrd="0" destOrd="0" presId="urn:microsoft.com/office/officeart/2005/8/layout/hierarchy4"/>
    <dgm:cxn modelId="{8D2FD8E5-EF3F-4D0A-8143-A5C3E3BD75E0}" type="presOf" srcId="{3B8552DB-0200-4509-A1F3-FE454FCEB31B}" destId="{5963B23D-2496-4280-BB5D-E7B269C48F95}" srcOrd="0" destOrd="0" presId="urn:microsoft.com/office/officeart/2005/8/layout/hierarchy4"/>
    <dgm:cxn modelId="{94C8A8EB-5F3D-419D-8CB9-05F0961B51F9}" type="presOf" srcId="{D55FF7B6-B743-427B-A8E5-179845EFAA21}" destId="{B5536327-EABD-41F2-8815-1AFEF3FC58F4}" srcOrd="0" destOrd="0" presId="urn:microsoft.com/office/officeart/2005/8/layout/hierarchy4"/>
    <dgm:cxn modelId="{866411FA-8A63-4DC1-ABAF-FD1A0F7246DF}" type="presOf" srcId="{6FE60A1D-14FE-4798-8D4E-F44EDA067402}" destId="{1415E4F6-FD3B-4067-9767-F54360B93EAE}" srcOrd="0" destOrd="0" presId="urn:microsoft.com/office/officeart/2005/8/layout/hierarchy4"/>
    <dgm:cxn modelId="{645F0AB4-2BD7-4538-86B3-736F676989A7}" type="presParOf" srcId="{B5536327-EABD-41F2-8815-1AFEF3FC58F4}" destId="{44CD3EBD-2F7D-4329-8D5D-A2DE1A88155C}" srcOrd="0" destOrd="0" presId="urn:microsoft.com/office/officeart/2005/8/layout/hierarchy4"/>
    <dgm:cxn modelId="{2CCAFBE5-6387-4610-9518-F8002E252EB9}" type="presParOf" srcId="{44CD3EBD-2F7D-4329-8D5D-A2DE1A88155C}" destId="{D22A5EA8-7B51-4E9A-8000-5C801C7A0407}" srcOrd="0" destOrd="0" presId="urn:microsoft.com/office/officeart/2005/8/layout/hierarchy4"/>
    <dgm:cxn modelId="{1E49CD8B-1013-410F-BF34-CD411552B5FB}" type="presParOf" srcId="{44CD3EBD-2F7D-4329-8D5D-A2DE1A88155C}" destId="{5D060DFA-2106-487D-AE3D-B909F63E82AA}" srcOrd="1" destOrd="0" presId="urn:microsoft.com/office/officeart/2005/8/layout/hierarchy4"/>
    <dgm:cxn modelId="{390589C7-957D-42FE-8805-9F67C2234A39}" type="presParOf" srcId="{44CD3EBD-2F7D-4329-8D5D-A2DE1A88155C}" destId="{9E93C8E4-D4D6-43E8-AE28-AAA4E8300444}" srcOrd="2" destOrd="0" presId="urn:microsoft.com/office/officeart/2005/8/layout/hierarchy4"/>
    <dgm:cxn modelId="{FC730D35-559F-481E-BCDD-30278870973A}" type="presParOf" srcId="{9E93C8E4-D4D6-43E8-AE28-AAA4E8300444}" destId="{82E45D2C-E826-48DD-9148-629F1AE82CCA}" srcOrd="0" destOrd="0" presId="urn:microsoft.com/office/officeart/2005/8/layout/hierarchy4"/>
    <dgm:cxn modelId="{ABF24414-ED80-4167-B1EF-ED5158DADC4B}" type="presParOf" srcId="{82E45D2C-E826-48DD-9148-629F1AE82CCA}" destId="{07B7F4A9-D9D2-4D4E-90C9-7BB6DD4692D3}" srcOrd="0" destOrd="0" presId="urn:microsoft.com/office/officeart/2005/8/layout/hierarchy4"/>
    <dgm:cxn modelId="{213AC26A-546A-45E2-99E0-4F8560E71D08}" type="presParOf" srcId="{82E45D2C-E826-48DD-9148-629F1AE82CCA}" destId="{06AE0B7C-33CC-445F-B721-B9222E5FAC72}" srcOrd="1" destOrd="0" presId="urn:microsoft.com/office/officeart/2005/8/layout/hierarchy4"/>
    <dgm:cxn modelId="{28F6A4F3-0CFE-4B77-AD3F-EBBA7FA924CE}" type="presParOf" srcId="{82E45D2C-E826-48DD-9148-629F1AE82CCA}" destId="{03E5521F-4DB0-4DBF-A585-21760A610ABA}" srcOrd="2" destOrd="0" presId="urn:microsoft.com/office/officeart/2005/8/layout/hierarchy4"/>
    <dgm:cxn modelId="{731B1D76-CD87-469F-B349-5ACAAB2E278D}" type="presParOf" srcId="{03E5521F-4DB0-4DBF-A585-21760A610ABA}" destId="{81B4569A-F478-4A44-873E-64862660C49F}" srcOrd="0" destOrd="0" presId="urn:microsoft.com/office/officeart/2005/8/layout/hierarchy4"/>
    <dgm:cxn modelId="{0F7A4BC0-4279-4D1C-A9B5-BD52433F07DD}" type="presParOf" srcId="{81B4569A-F478-4A44-873E-64862660C49F}" destId="{BA4F55EA-85DD-4215-B2EB-55ACD89948F2}" srcOrd="0" destOrd="0" presId="urn:microsoft.com/office/officeart/2005/8/layout/hierarchy4"/>
    <dgm:cxn modelId="{05870306-EA6A-400A-ADE8-FEC3C035E3FC}" type="presParOf" srcId="{81B4569A-F478-4A44-873E-64862660C49F}" destId="{396C66DC-85D8-447D-8973-5D90E77DE21A}" srcOrd="1" destOrd="0" presId="urn:microsoft.com/office/officeart/2005/8/layout/hierarchy4"/>
    <dgm:cxn modelId="{B2627CEA-88C8-44B7-BE4C-70CC95DDE7E8}" type="presParOf" srcId="{81B4569A-F478-4A44-873E-64862660C49F}" destId="{0B0434C0-E414-4DAF-823F-4D5BF5B726A3}" srcOrd="2" destOrd="0" presId="urn:microsoft.com/office/officeart/2005/8/layout/hierarchy4"/>
    <dgm:cxn modelId="{C53AE893-1FCF-41B9-95B1-48532B60BA13}" type="presParOf" srcId="{0B0434C0-E414-4DAF-823F-4D5BF5B726A3}" destId="{0660A8BA-3E05-4640-BA26-783B04134839}" srcOrd="0" destOrd="0" presId="urn:microsoft.com/office/officeart/2005/8/layout/hierarchy4"/>
    <dgm:cxn modelId="{3C31B4B2-7030-48C4-A503-1125494061EC}" type="presParOf" srcId="{0660A8BA-3E05-4640-BA26-783B04134839}" destId="{5C2679D7-7D4C-4099-B9AD-8DDDD17E7C05}" srcOrd="0" destOrd="0" presId="urn:microsoft.com/office/officeart/2005/8/layout/hierarchy4"/>
    <dgm:cxn modelId="{65A0A90D-D516-49A7-B2B6-124E3383ED21}" type="presParOf" srcId="{0660A8BA-3E05-4640-BA26-783B04134839}" destId="{3730813E-6AE4-456B-870B-148F46649EC1}" srcOrd="1" destOrd="0" presId="urn:microsoft.com/office/officeart/2005/8/layout/hierarchy4"/>
    <dgm:cxn modelId="{98608301-0475-4920-BCD7-C13E0700C1B7}" type="presParOf" srcId="{9E93C8E4-D4D6-43E8-AE28-AAA4E8300444}" destId="{0D3AE99F-A3A1-4420-BACB-5B39E1DB5479}" srcOrd="1" destOrd="0" presId="urn:microsoft.com/office/officeart/2005/8/layout/hierarchy4"/>
    <dgm:cxn modelId="{36272760-7A56-43A0-9CC6-12F4737C9B36}" type="presParOf" srcId="{9E93C8E4-D4D6-43E8-AE28-AAA4E8300444}" destId="{B5D9D32E-0372-4EC4-B774-B34BB5160CA9}" srcOrd="2" destOrd="0" presId="urn:microsoft.com/office/officeart/2005/8/layout/hierarchy4"/>
    <dgm:cxn modelId="{B40DCAEC-D880-4CB0-B2F5-A052E17EE48E}" type="presParOf" srcId="{B5D9D32E-0372-4EC4-B774-B34BB5160CA9}" destId="{5963B23D-2496-4280-BB5D-E7B269C48F95}" srcOrd="0" destOrd="0" presId="urn:microsoft.com/office/officeart/2005/8/layout/hierarchy4"/>
    <dgm:cxn modelId="{09F6F8CB-FEAE-41B6-A276-F39809625BA8}" type="presParOf" srcId="{B5D9D32E-0372-4EC4-B774-B34BB5160CA9}" destId="{FC9DDE9A-FB14-4DC6-AB32-580755B84F49}" srcOrd="1" destOrd="0" presId="urn:microsoft.com/office/officeart/2005/8/layout/hierarchy4"/>
    <dgm:cxn modelId="{7DEAC45A-104B-4C78-A090-5B6DEA957749}" type="presParOf" srcId="{B5D9D32E-0372-4EC4-B774-B34BB5160CA9}" destId="{2FBB9DB9-D788-4B6E-9E41-6B26346BF519}" srcOrd="2" destOrd="0" presId="urn:microsoft.com/office/officeart/2005/8/layout/hierarchy4"/>
    <dgm:cxn modelId="{0AD6D6C1-7CEE-4F67-8166-1C0F50B6C5B0}" type="presParOf" srcId="{2FBB9DB9-D788-4B6E-9E41-6B26346BF519}" destId="{7BA0FC84-51AD-420F-B335-6AA992804631}" srcOrd="0" destOrd="0" presId="urn:microsoft.com/office/officeart/2005/8/layout/hierarchy4"/>
    <dgm:cxn modelId="{843CE829-7AC4-4D97-8B59-9EA1694252A0}" type="presParOf" srcId="{7BA0FC84-51AD-420F-B335-6AA992804631}" destId="{27D1D1BC-88EB-430F-9559-23C827F5756E}" srcOrd="0" destOrd="0" presId="urn:microsoft.com/office/officeart/2005/8/layout/hierarchy4"/>
    <dgm:cxn modelId="{AA6C8856-173B-457E-97D8-55DD5E9A2954}" type="presParOf" srcId="{7BA0FC84-51AD-420F-B335-6AA992804631}" destId="{3CB7A8A8-7019-4655-A08D-6729C11352D0}" srcOrd="1" destOrd="0" presId="urn:microsoft.com/office/officeart/2005/8/layout/hierarchy4"/>
    <dgm:cxn modelId="{1F35B065-84CE-448E-9E73-E35651D2079A}" type="presParOf" srcId="{7BA0FC84-51AD-420F-B335-6AA992804631}" destId="{EF589A47-8670-4ABE-AB01-6F2E9A9AA741}" srcOrd="2" destOrd="0" presId="urn:microsoft.com/office/officeart/2005/8/layout/hierarchy4"/>
    <dgm:cxn modelId="{17B6BA86-0A09-44F1-ABC6-155B090B6EB6}" type="presParOf" srcId="{EF589A47-8670-4ABE-AB01-6F2E9A9AA741}" destId="{03E23F3C-FCCE-4931-8373-A44735157575}" srcOrd="0" destOrd="0" presId="urn:microsoft.com/office/officeart/2005/8/layout/hierarchy4"/>
    <dgm:cxn modelId="{D6F88930-FCD9-4005-96CA-263C96D2EE48}" type="presParOf" srcId="{03E23F3C-FCCE-4931-8373-A44735157575}" destId="{1415E4F6-FD3B-4067-9767-F54360B93EAE}" srcOrd="0" destOrd="0" presId="urn:microsoft.com/office/officeart/2005/8/layout/hierarchy4"/>
    <dgm:cxn modelId="{FFE7F82C-956E-4F2C-855D-416DB2FE3771}" type="presParOf" srcId="{03E23F3C-FCCE-4931-8373-A44735157575}" destId="{F70EFC02-0B5C-4427-994D-B6211F928ABD}" srcOrd="1" destOrd="0" presId="urn:microsoft.com/office/officeart/2005/8/layout/hierarchy4"/>
    <dgm:cxn modelId="{9DCEA0FE-0347-4C33-9C03-D9720D94FEE5}" type="presParOf" srcId="{03E23F3C-FCCE-4931-8373-A44735157575}" destId="{17020A07-0B7D-4EE8-8EC6-F0BF343F2210}" srcOrd="2" destOrd="0" presId="urn:microsoft.com/office/officeart/2005/8/layout/hierarchy4"/>
    <dgm:cxn modelId="{EDE013CF-19F0-426A-8C84-CEC9F3605E32}" type="presParOf" srcId="{17020A07-0B7D-4EE8-8EC6-F0BF343F2210}" destId="{94FDD0FE-AEE2-4961-99F3-5D215CE6ACB9}" srcOrd="0" destOrd="0" presId="urn:microsoft.com/office/officeart/2005/8/layout/hierarchy4"/>
    <dgm:cxn modelId="{77AE6116-75F2-41CC-BBFD-728A7DF0C2F3}" type="presParOf" srcId="{94FDD0FE-AEE2-4961-99F3-5D215CE6ACB9}" destId="{D2B85EA7-866B-4508-8B10-43D9CEF81F55}" srcOrd="0" destOrd="0" presId="urn:microsoft.com/office/officeart/2005/8/layout/hierarchy4"/>
    <dgm:cxn modelId="{CA6DEEE3-6DD1-4C95-BEC8-6744A6057AFF}" type="presParOf" srcId="{94FDD0FE-AEE2-4961-99F3-5D215CE6ACB9}" destId="{492AD3C1-CB53-44CC-AD03-E65604545FD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C6064-A8E9-4ECF-93EB-D7A2B1B3D6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1C97F5-A1A8-43F6-A2DA-E0CFA98D0D12}">
      <dgm:prSet/>
      <dgm:spPr/>
      <dgm:t>
        <a:bodyPr/>
        <a:lstStyle/>
        <a:p>
          <a:endParaRPr lang="en-US" dirty="0"/>
        </a:p>
      </dgm:t>
    </dgm:pt>
    <dgm:pt modelId="{44F1AA53-91FD-4044-8F0E-F0EE221C350C}" type="parTrans" cxnId="{C5130B8D-CE2E-4237-97DB-DACF4471F2E3}">
      <dgm:prSet/>
      <dgm:spPr/>
      <dgm:t>
        <a:bodyPr/>
        <a:lstStyle/>
        <a:p>
          <a:endParaRPr lang="en-US"/>
        </a:p>
      </dgm:t>
    </dgm:pt>
    <dgm:pt modelId="{479D598C-77AE-4F41-A0A4-B726E2BD4BB0}" type="sibTrans" cxnId="{C5130B8D-CE2E-4237-97DB-DACF4471F2E3}">
      <dgm:prSet/>
      <dgm:spPr/>
      <dgm:t>
        <a:bodyPr/>
        <a:lstStyle/>
        <a:p>
          <a:endParaRPr lang="en-US"/>
        </a:p>
      </dgm:t>
    </dgm:pt>
    <dgm:pt modelId="{488A9925-7632-4D4C-A47E-647AAE25F027}">
      <dgm:prSet/>
      <dgm:spPr/>
      <dgm:t>
        <a:bodyPr/>
        <a:lstStyle/>
        <a:p>
          <a:r>
            <a:rPr lang="en-US"/>
            <a:t>“Genealogical-research questions include (a) a clearly described unique person, group or event as the question’s focus; and (b) specification of unknown or forgotten information that the research is to discover (for example, an identity, relationship, event, or biographical detail).”</a:t>
          </a:r>
        </a:p>
      </dgm:t>
    </dgm:pt>
    <dgm:pt modelId="{92DDFEE1-EDF8-49AC-B73A-C4773572AF11}" type="parTrans" cxnId="{93D5C2F7-B9C3-470F-99FD-ADFFF8569332}">
      <dgm:prSet/>
      <dgm:spPr/>
      <dgm:t>
        <a:bodyPr/>
        <a:lstStyle/>
        <a:p>
          <a:endParaRPr lang="en-US"/>
        </a:p>
      </dgm:t>
    </dgm:pt>
    <dgm:pt modelId="{CB862345-970A-4840-9DA2-C70927AEAFF7}" type="sibTrans" cxnId="{93D5C2F7-B9C3-470F-99FD-ADFFF8569332}">
      <dgm:prSet/>
      <dgm:spPr/>
      <dgm:t>
        <a:bodyPr/>
        <a:lstStyle/>
        <a:p>
          <a:endParaRPr lang="en-US"/>
        </a:p>
      </dgm:t>
    </dgm:pt>
    <dgm:pt modelId="{7182B47B-4CAF-4E51-B28C-3AFA1AEAF332}" type="pres">
      <dgm:prSet presAssocID="{444C6064-A8E9-4ECF-93EB-D7A2B1B3D646}" presName="vert0" presStyleCnt="0">
        <dgm:presLayoutVars>
          <dgm:dir/>
          <dgm:animOne val="branch"/>
          <dgm:animLvl val="lvl"/>
        </dgm:presLayoutVars>
      </dgm:prSet>
      <dgm:spPr/>
    </dgm:pt>
    <dgm:pt modelId="{AB5ABFD0-FC1E-4C24-AE39-14C04E21415F}" type="pres">
      <dgm:prSet presAssocID="{2E1C97F5-A1A8-43F6-A2DA-E0CFA98D0D12}" presName="thickLine" presStyleLbl="alignNode1" presStyleIdx="0" presStyleCnt="2"/>
      <dgm:spPr/>
    </dgm:pt>
    <dgm:pt modelId="{B20C4A3E-3A51-4484-AC2E-90211D8E10D8}" type="pres">
      <dgm:prSet presAssocID="{2E1C97F5-A1A8-43F6-A2DA-E0CFA98D0D12}" presName="horz1" presStyleCnt="0"/>
      <dgm:spPr/>
    </dgm:pt>
    <dgm:pt modelId="{D6ED466F-418C-4BB0-B5DA-65A8F5B4F4B1}" type="pres">
      <dgm:prSet presAssocID="{2E1C97F5-A1A8-43F6-A2DA-E0CFA98D0D12}" presName="tx1" presStyleLbl="revTx" presStyleIdx="0" presStyleCnt="2"/>
      <dgm:spPr/>
    </dgm:pt>
    <dgm:pt modelId="{1573912A-F1A3-4DB6-AFBA-C314FEF748DC}" type="pres">
      <dgm:prSet presAssocID="{2E1C97F5-A1A8-43F6-A2DA-E0CFA98D0D12}" presName="vert1" presStyleCnt="0"/>
      <dgm:spPr/>
    </dgm:pt>
    <dgm:pt modelId="{D14B5F3C-669B-4740-A2F9-164472941E78}" type="pres">
      <dgm:prSet presAssocID="{488A9925-7632-4D4C-A47E-647AAE25F027}" presName="thickLine" presStyleLbl="alignNode1" presStyleIdx="1" presStyleCnt="2"/>
      <dgm:spPr/>
    </dgm:pt>
    <dgm:pt modelId="{8D00098C-1884-4550-B8CB-51C713DCAE84}" type="pres">
      <dgm:prSet presAssocID="{488A9925-7632-4D4C-A47E-647AAE25F027}" presName="horz1" presStyleCnt="0"/>
      <dgm:spPr/>
    </dgm:pt>
    <dgm:pt modelId="{517A21AF-A406-4F48-BA02-C44F96719343}" type="pres">
      <dgm:prSet presAssocID="{488A9925-7632-4D4C-A47E-647AAE25F027}" presName="tx1" presStyleLbl="revTx" presStyleIdx="1" presStyleCnt="2"/>
      <dgm:spPr/>
    </dgm:pt>
    <dgm:pt modelId="{83D7A859-28C0-45AE-86AC-D909E608BCE5}" type="pres">
      <dgm:prSet presAssocID="{488A9925-7632-4D4C-A47E-647AAE25F027}" presName="vert1" presStyleCnt="0"/>
      <dgm:spPr/>
    </dgm:pt>
  </dgm:ptLst>
  <dgm:cxnLst>
    <dgm:cxn modelId="{66B19F4D-AA98-4E1D-9AC0-EF8A17FAEF01}" type="presOf" srcId="{488A9925-7632-4D4C-A47E-647AAE25F027}" destId="{517A21AF-A406-4F48-BA02-C44F96719343}" srcOrd="0" destOrd="0" presId="urn:microsoft.com/office/officeart/2008/layout/LinedList"/>
    <dgm:cxn modelId="{FF0A1D6F-E407-48CC-8667-6BD9C66F554B}" type="presOf" srcId="{2E1C97F5-A1A8-43F6-A2DA-E0CFA98D0D12}" destId="{D6ED466F-418C-4BB0-B5DA-65A8F5B4F4B1}" srcOrd="0" destOrd="0" presId="urn:microsoft.com/office/officeart/2008/layout/LinedList"/>
    <dgm:cxn modelId="{DC86685A-CD8A-4988-88F1-2CC6C6B2967B}" type="presOf" srcId="{444C6064-A8E9-4ECF-93EB-D7A2B1B3D646}" destId="{7182B47B-4CAF-4E51-B28C-3AFA1AEAF332}" srcOrd="0" destOrd="0" presId="urn:microsoft.com/office/officeart/2008/layout/LinedList"/>
    <dgm:cxn modelId="{C5130B8D-CE2E-4237-97DB-DACF4471F2E3}" srcId="{444C6064-A8E9-4ECF-93EB-D7A2B1B3D646}" destId="{2E1C97F5-A1A8-43F6-A2DA-E0CFA98D0D12}" srcOrd="0" destOrd="0" parTransId="{44F1AA53-91FD-4044-8F0E-F0EE221C350C}" sibTransId="{479D598C-77AE-4F41-A0A4-B726E2BD4BB0}"/>
    <dgm:cxn modelId="{93D5C2F7-B9C3-470F-99FD-ADFFF8569332}" srcId="{444C6064-A8E9-4ECF-93EB-D7A2B1B3D646}" destId="{488A9925-7632-4D4C-A47E-647AAE25F027}" srcOrd="1" destOrd="0" parTransId="{92DDFEE1-EDF8-49AC-B73A-C4773572AF11}" sibTransId="{CB862345-970A-4840-9DA2-C70927AEAFF7}"/>
    <dgm:cxn modelId="{F18DC7A7-B67A-4ACC-A516-6D4A0D9D690F}" type="presParOf" srcId="{7182B47B-4CAF-4E51-B28C-3AFA1AEAF332}" destId="{AB5ABFD0-FC1E-4C24-AE39-14C04E21415F}" srcOrd="0" destOrd="0" presId="urn:microsoft.com/office/officeart/2008/layout/LinedList"/>
    <dgm:cxn modelId="{EE24E7DC-2335-44CB-945F-496EB35D65D6}" type="presParOf" srcId="{7182B47B-4CAF-4E51-B28C-3AFA1AEAF332}" destId="{B20C4A3E-3A51-4484-AC2E-90211D8E10D8}" srcOrd="1" destOrd="0" presId="urn:microsoft.com/office/officeart/2008/layout/LinedList"/>
    <dgm:cxn modelId="{C273E64E-4960-463C-B783-E44A74298C07}" type="presParOf" srcId="{B20C4A3E-3A51-4484-AC2E-90211D8E10D8}" destId="{D6ED466F-418C-4BB0-B5DA-65A8F5B4F4B1}" srcOrd="0" destOrd="0" presId="urn:microsoft.com/office/officeart/2008/layout/LinedList"/>
    <dgm:cxn modelId="{F46C16B4-7D3F-45B0-876E-3F2FD59EA411}" type="presParOf" srcId="{B20C4A3E-3A51-4484-AC2E-90211D8E10D8}" destId="{1573912A-F1A3-4DB6-AFBA-C314FEF748DC}" srcOrd="1" destOrd="0" presId="urn:microsoft.com/office/officeart/2008/layout/LinedList"/>
    <dgm:cxn modelId="{43986F01-E46B-4AFE-ACC4-BBDA82416B19}" type="presParOf" srcId="{7182B47B-4CAF-4E51-B28C-3AFA1AEAF332}" destId="{D14B5F3C-669B-4740-A2F9-164472941E78}" srcOrd="2" destOrd="0" presId="urn:microsoft.com/office/officeart/2008/layout/LinedList"/>
    <dgm:cxn modelId="{E19BC9AA-EB44-4DFE-B66B-869A40EE2BA1}" type="presParOf" srcId="{7182B47B-4CAF-4E51-B28C-3AFA1AEAF332}" destId="{8D00098C-1884-4550-B8CB-51C713DCAE84}" srcOrd="3" destOrd="0" presId="urn:microsoft.com/office/officeart/2008/layout/LinedList"/>
    <dgm:cxn modelId="{148F0C0E-9269-47FD-BE7C-6EB5C6460BA1}" type="presParOf" srcId="{8D00098C-1884-4550-B8CB-51C713DCAE84}" destId="{517A21AF-A406-4F48-BA02-C44F96719343}" srcOrd="0" destOrd="0" presId="urn:microsoft.com/office/officeart/2008/layout/LinedList"/>
    <dgm:cxn modelId="{3CC09BF0-9ED8-4A5C-A0BA-4CA383B2B6F5}" type="presParOf" srcId="{8D00098C-1884-4550-B8CB-51C713DCAE84}" destId="{83D7A859-28C0-45AE-86AC-D909E608BC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66A6D0-1707-424B-8EE9-EF335C188ABD}"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658A1B9B-9512-438B-B134-54B7F08323CB}">
      <dgm:prSet phldrT="[Text]"/>
      <dgm:spPr/>
      <dgm:t>
        <a:bodyPr/>
        <a:lstStyle/>
        <a:p>
          <a:r>
            <a:rPr lang="en-US" dirty="0"/>
            <a:t>Research Question</a:t>
          </a:r>
        </a:p>
      </dgm:t>
    </dgm:pt>
    <dgm:pt modelId="{1417B26E-EEC4-4815-9A2E-6FB8335A5593}" type="parTrans" cxnId="{24BD4ACA-A53D-4FB2-8D72-0B1638F42E51}">
      <dgm:prSet/>
      <dgm:spPr/>
      <dgm:t>
        <a:bodyPr/>
        <a:lstStyle/>
        <a:p>
          <a:endParaRPr lang="en-US"/>
        </a:p>
      </dgm:t>
    </dgm:pt>
    <dgm:pt modelId="{76CDA8FD-3375-47E0-8FF0-58923568865D}" type="sibTrans" cxnId="{24BD4ACA-A53D-4FB2-8D72-0B1638F42E51}">
      <dgm:prSet/>
      <dgm:spPr/>
      <dgm:t>
        <a:bodyPr/>
        <a:lstStyle/>
        <a:p>
          <a:endParaRPr lang="en-US"/>
        </a:p>
      </dgm:t>
    </dgm:pt>
    <dgm:pt modelId="{3AF584EA-02E0-4422-858D-C0F8C1F8F431}">
      <dgm:prSet phldrT="[Text]"/>
      <dgm:spPr/>
      <dgm:t>
        <a:bodyPr/>
        <a:lstStyle/>
        <a:p>
          <a:r>
            <a:rPr lang="en-US" dirty="0"/>
            <a:t>Gather Evidence</a:t>
          </a:r>
        </a:p>
      </dgm:t>
    </dgm:pt>
    <dgm:pt modelId="{CE194EB7-D296-4DC6-9687-2B2AECF0A518}" type="parTrans" cxnId="{612BEA5B-0289-4CB1-9D52-D18A91D5623B}">
      <dgm:prSet/>
      <dgm:spPr/>
      <dgm:t>
        <a:bodyPr/>
        <a:lstStyle/>
        <a:p>
          <a:endParaRPr lang="en-US"/>
        </a:p>
      </dgm:t>
    </dgm:pt>
    <dgm:pt modelId="{CB0DBE8D-CDA6-453D-B5F3-C1BA66A8CF6C}" type="sibTrans" cxnId="{612BEA5B-0289-4CB1-9D52-D18A91D5623B}">
      <dgm:prSet/>
      <dgm:spPr/>
      <dgm:t>
        <a:bodyPr/>
        <a:lstStyle/>
        <a:p>
          <a:endParaRPr lang="en-US"/>
        </a:p>
      </dgm:t>
    </dgm:pt>
    <dgm:pt modelId="{909C048A-A09A-4BF2-9EAB-3C20B4F12E1C}">
      <dgm:prSet phldrT="[Text]"/>
      <dgm:spPr/>
      <dgm:t>
        <a:bodyPr/>
        <a:lstStyle/>
        <a:p>
          <a:r>
            <a:rPr lang="en-US" dirty="0"/>
            <a:t>Test Hypotheses</a:t>
          </a:r>
        </a:p>
      </dgm:t>
    </dgm:pt>
    <dgm:pt modelId="{3EDBDB9F-4C91-4641-99A2-46AF87F4594B}" type="parTrans" cxnId="{A4EA2074-4D21-49E0-8127-AFB561AFE69E}">
      <dgm:prSet/>
      <dgm:spPr/>
      <dgm:t>
        <a:bodyPr/>
        <a:lstStyle/>
        <a:p>
          <a:endParaRPr lang="en-US"/>
        </a:p>
      </dgm:t>
    </dgm:pt>
    <dgm:pt modelId="{05B239B6-C15F-4980-81DE-FCDDBA27A715}" type="sibTrans" cxnId="{A4EA2074-4D21-49E0-8127-AFB561AFE69E}">
      <dgm:prSet/>
      <dgm:spPr/>
      <dgm:t>
        <a:bodyPr/>
        <a:lstStyle/>
        <a:p>
          <a:endParaRPr lang="en-US"/>
        </a:p>
      </dgm:t>
    </dgm:pt>
    <dgm:pt modelId="{B33931AB-F471-4FD0-9869-465A6AAB2C67}">
      <dgm:prSet phldrT="[Text]"/>
      <dgm:spPr/>
      <dgm:t>
        <a:bodyPr/>
        <a:lstStyle/>
        <a:p>
          <a:r>
            <a:rPr lang="en-US" dirty="0"/>
            <a:t>Establish Conclusions</a:t>
          </a:r>
        </a:p>
      </dgm:t>
    </dgm:pt>
    <dgm:pt modelId="{612A19A3-E163-4B6F-8C36-DB855D9F29F8}" type="parTrans" cxnId="{B81665E5-68DB-43DB-9495-946E8F7B46DA}">
      <dgm:prSet/>
      <dgm:spPr/>
      <dgm:t>
        <a:bodyPr/>
        <a:lstStyle/>
        <a:p>
          <a:endParaRPr lang="en-US"/>
        </a:p>
      </dgm:t>
    </dgm:pt>
    <dgm:pt modelId="{9FBF7279-09D3-408F-B782-41EE4713FA24}" type="sibTrans" cxnId="{B81665E5-68DB-43DB-9495-946E8F7B46DA}">
      <dgm:prSet/>
      <dgm:spPr/>
      <dgm:t>
        <a:bodyPr/>
        <a:lstStyle/>
        <a:p>
          <a:endParaRPr lang="en-US"/>
        </a:p>
      </dgm:t>
    </dgm:pt>
    <dgm:pt modelId="{6E55ECB7-F7FA-4200-9187-28D8EC2CB56A}">
      <dgm:prSet phldrT="[Text]"/>
      <dgm:spPr/>
      <dgm:t>
        <a:bodyPr/>
        <a:lstStyle/>
        <a:p>
          <a:r>
            <a:rPr lang="en-US" dirty="0"/>
            <a:t>Prove</a:t>
          </a:r>
        </a:p>
      </dgm:t>
    </dgm:pt>
    <dgm:pt modelId="{14A2F7AF-E7BE-460C-835F-3B832E8D12BD}" type="parTrans" cxnId="{1BAFCE96-77D2-460A-86E0-22BEAC864E93}">
      <dgm:prSet/>
      <dgm:spPr/>
      <dgm:t>
        <a:bodyPr/>
        <a:lstStyle/>
        <a:p>
          <a:endParaRPr lang="en-US"/>
        </a:p>
      </dgm:t>
    </dgm:pt>
    <dgm:pt modelId="{DC527565-0C19-4097-AE9D-C94D5AB49A48}" type="sibTrans" cxnId="{1BAFCE96-77D2-460A-86E0-22BEAC864E93}">
      <dgm:prSet/>
      <dgm:spPr/>
      <dgm:t>
        <a:bodyPr/>
        <a:lstStyle/>
        <a:p>
          <a:endParaRPr lang="en-US"/>
        </a:p>
      </dgm:t>
    </dgm:pt>
    <dgm:pt modelId="{7A77B047-788A-486E-AFAC-D40460149F15}" type="pres">
      <dgm:prSet presAssocID="{4766A6D0-1707-424B-8EE9-EF335C188ABD}" presName="Name0" presStyleCnt="0">
        <dgm:presLayoutVars>
          <dgm:dir/>
          <dgm:resizeHandles val="exact"/>
        </dgm:presLayoutVars>
      </dgm:prSet>
      <dgm:spPr/>
    </dgm:pt>
    <dgm:pt modelId="{64C58FE9-7972-43FA-90DC-C9B19FAC6AA5}" type="pres">
      <dgm:prSet presAssocID="{4766A6D0-1707-424B-8EE9-EF335C188ABD}" presName="cycle" presStyleCnt="0"/>
      <dgm:spPr/>
    </dgm:pt>
    <dgm:pt modelId="{4E495B1E-B60A-491A-AB21-91109B897D49}" type="pres">
      <dgm:prSet presAssocID="{658A1B9B-9512-438B-B134-54B7F08323CB}" presName="nodeFirstNode" presStyleLbl="node1" presStyleIdx="0" presStyleCnt="5">
        <dgm:presLayoutVars>
          <dgm:bulletEnabled val="1"/>
        </dgm:presLayoutVars>
      </dgm:prSet>
      <dgm:spPr/>
    </dgm:pt>
    <dgm:pt modelId="{DCB007AC-727C-4CE7-B93A-8DBBEB695FC8}" type="pres">
      <dgm:prSet presAssocID="{76CDA8FD-3375-47E0-8FF0-58923568865D}" presName="sibTransFirstNode" presStyleLbl="bgShp" presStyleIdx="0" presStyleCnt="1"/>
      <dgm:spPr/>
    </dgm:pt>
    <dgm:pt modelId="{43DE5E83-1DDF-4FC2-BE76-0046DDA71751}" type="pres">
      <dgm:prSet presAssocID="{3AF584EA-02E0-4422-858D-C0F8C1F8F431}" presName="nodeFollowingNodes" presStyleLbl="node1" presStyleIdx="1" presStyleCnt="5">
        <dgm:presLayoutVars>
          <dgm:bulletEnabled val="1"/>
        </dgm:presLayoutVars>
      </dgm:prSet>
      <dgm:spPr/>
    </dgm:pt>
    <dgm:pt modelId="{5731FD34-796C-4B98-88D6-B30247CBE61B}" type="pres">
      <dgm:prSet presAssocID="{909C048A-A09A-4BF2-9EAB-3C20B4F12E1C}" presName="nodeFollowingNodes" presStyleLbl="node1" presStyleIdx="2" presStyleCnt="5">
        <dgm:presLayoutVars>
          <dgm:bulletEnabled val="1"/>
        </dgm:presLayoutVars>
      </dgm:prSet>
      <dgm:spPr/>
    </dgm:pt>
    <dgm:pt modelId="{00093B92-CFE4-4D75-B6C7-8BBB81EF306E}" type="pres">
      <dgm:prSet presAssocID="{B33931AB-F471-4FD0-9869-465A6AAB2C67}" presName="nodeFollowingNodes" presStyleLbl="node1" presStyleIdx="3" presStyleCnt="5">
        <dgm:presLayoutVars>
          <dgm:bulletEnabled val="1"/>
        </dgm:presLayoutVars>
      </dgm:prSet>
      <dgm:spPr/>
    </dgm:pt>
    <dgm:pt modelId="{2659D6C4-B56F-44A7-963A-E60BDB7DFFC5}" type="pres">
      <dgm:prSet presAssocID="{6E55ECB7-F7FA-4200-9187-28D8EC2CB56A}" presName="nodeFollowingNodes" presStyleLbl="node1" presStyleIdx="4" presStyleCnt="5">
        <dgm:presLayoutVars>
          <dgm:bulletEnabled val="1"/>
        </dgm:presLayoutVars>
      </dgm:prSet>
      <dgm:spPr/>
    </dgm:pt>
  </dgm:ptLst>
  <dgm:cxnLst>
    <dgm:cxn modelId="{5350F82B-0239-4D75-9E4B-5E0207006006}" type="presOf" srcId="{3AF584EA-02E0-4422-858D-C0F8C1F8F431}" destId="{43DE5E83-1DDF-4FC2-BE76-0046DDA71751}" srcOrd="0" destOrd="0" presId="urn:microsoft.com/office/officeart/2005/8/layout/cycle3"/>
    <dgm:cxn modelId="{7B70F63A-2F2D-4728-8864-AC1D65B4C402}" type="presOf" srcId="{4766A6D0-1707-424B-8EE9-EF335C188ABD}" destId="{7A77B047-788A-486E-AFAC-D40460149F15}" srcOrd="0" destOrd="0" presId="urn:microsoft.com/office/officeart/2005/8/layout/cycle3"/>
    <dgm:cxn modelId="{612BEA5B-0289-4CB1-9D52-D18A91D5623B}" srcId="{4766A6D0-1707-424B-8EE9-EF335C188ABD}" destId="{3AF584EA-02E0-4422-858D-C0F8C1F8F431}" srcOrd="1" destOrd="0" parTransId="{CE194EB7-D296-4DC6-9687-2B2AECF0A518}" sibTransId="{CB0DBE8D-CDA6-453D-B5F3-C1BA66A8CF6C}"/>
    <dgm:cxn modelId="{33889865-275A-4EFE-8E3F-C4624A7C5A20}" type="presOf" srcId="{909C048A-A09A-4BF2-9EAB-3C20B4F12E1C}" destId="{5731FD34-796C-4B98-88D6-B30247CBE61B}" srcOrd="0" destOrd="0" presId="urn:microsoft.com/office/officeart/2005/8/layout/cycle3"/>
    <dgm:cxn modelId="{7AA51947-8258-4206-B476-5A54D340BA0E}" type="presOf" srcId="{76CDA8FD-3375-47E0-8FF0-58923568865D}" destId="{DCB007AC-727C-4CE7-B93A-8DBBEB695FC8}" srcOrd="0" destOrd="0" presId="urn:microsoft.com/office/officeart/2005/8/layout/cycle3"/>
    <dgm:cxn modelId="{A4EA2074-4D21-49E0-8127-AFB561AFE69E}" srcId="{4766A6D0-1707-424B-8EE9-EF335C188ABD}" destId="{909C048A-A09A-4BF2-9EAB-3C20B4F12E1C}" srcOrd="2" destOrd="0" parTransId="{3EDBDB9F-4C91-4641-99A2-46AF87F4594B}" sibTransId="{05B239B6-C15F-4980-81DE-FCDDBA27A715}"/>
    <dgm:cxn modelId="{6F5D4D81-0EAC-49B3-9BCC-81CCA9989E88}" type="presOf" srcId="{6E55ECB7-F7FA-4200-9187-28D8EC2CB56A}" destId="{2659D6C4-B56F-44A7-963A-E60BDB7DFFC5}" srcOrd="0" destOrd="0" presId="urn:microsoft.com/office/officeart/2005/8/layout/cycle3"/>
    <dgm:cxn modelId="{1BAFCE96-77D2-460A-86E0-22BEAC864E93}" srcId="{4766A6D0-1707-424B-8EE9-EF335C188ABD}" destId="{6E55ECB7-F7FA-4200-9187-28D8EC2CB56A}" srcOrd="4" destOrd="0" parTransId="{14A2F7AF-E7BE-460C-835F-3B832E8D12BD}" sibTransId="{DC527565-0C19-4097-AE9D-C94D5AB49A48}"/>
    <dgm:cxn modelId="{4C04C3C3-3225-46C7-AB4E-B9EF9790B0AE}" type="presOf" srcId="{B33931AB-F471-4FD0-9869-465A6AAB2C67}" destId="{00093B92-CFE4-4D75-B6C7-8BBB81EF306E}" srcOrd="0" destOrd="0" presId="urn:microsoft.com/office/officeart/2005/8/layout/cycle3"/>
    <dgm:cxn modelId="{24BD4ACA-A53D-4FB2-8D72-0B1638F42E51}" srcId="{4766A6D0-1707-424B-8EE9-EF335C188ABD}" destId="{658A1B9B-9512-438B-B134-54B7F08323CB}" srcOrd="0" destOrd="0" parTransId="{1417B26E-EEC4-4815-9A2E-6FB8335A5593}" sibTransId="{76CDA8FD-3375-47E0-8FF0-58923568865D}"/>
    <dgm:cxn modelId="{88020FD7-F651-42CF-B974-6D0BE8E43C36}" type="presOf" srcId="{658A1B9B-9512-438B-B134-54B7F08323CB}" destId="{4E495B1E-B60A-491A-AB21-91109B897D49}" srcOrd="0" destOrd="0" presId="urn:microsoft.com/office/officeart/2005/8/layout/cycle3"/>
    <dgm:cxn modelId="{B81665E5-68DB-43DB-9495-946E8F7B46DA}" srcId="{4766A6D0-1707-424B-8EE9-EF335C188ABD}" destId="{B33931AB-F471-4FD0-9869-465A6AAB2C67}" srcOrd="3" destOrd="0" parTransId="{612A19A3-E163-4B6F-8C36-DB855D9F29F8}" sibTransId="{9FBF7279-09D3-408F-B782-41EE4713FA24}"/>
    <dgm:cxn modelId="{483B00B0-1B8D-4D07-99D2-2B017FF84ED0}" type="presParOf" srcId="{7A77B047-788A-486E-AFAC-D40460149F15}" destId="{64C58FE9-7972-43FA-90DC-C9B19FAC6AA5}" srcOrd="0" destOrd="0" presId="urn:microsoft.com/office/officeart/2005/8/layout/cycle3"/>
    <dgm:cxn modelId="{A76DBC75-1E2A-45B3-BFCC-469A1B8C98E2}" type="presParOf" srcId="{64C58FE9-7972-43FA-90DC-C9B19FAC6AA5}" destId="{4E495B1E-B60A-491A-AB21-91109B897D49}" srcOrd="0" destOrd="0" presId="urn:microsoft.com/office/officeart/2005/8/layout/cycle3"/>
    <dgm:cxn modelId="{9CEB09C1-DD64-48A7-94CA-2267787674A0}" type="presParOf" srcId="{64C58FE9-7972-43FA-90DC-C9B19FAC6AA5}" destId="{DCB007AC-727C-4CE7-B93A-8DBBEB695FC8}" srcOrd="1" destOrd="0" presId="urn:microsoft.com/office/officeart/2005/8/layout/cycle3"/>
    <dgm:cxn modelId="{E84133A2-B86F-47A6-BE74-DE3AF694A259}" type="presParOf" srcId="{64C58FE9-7972-43FA-90DC-C9B19FAC6AA5}" destId="{43DE5E83-1DDF-4FC2-BE76-0046DDA71751}" srcOrd="2" destOrd="0" presId="urn:microsoft.com/office/officeart/2005/8/layout/cycle3"/>
    <dgm:cxn modelId="{02D6C235-5568-4456-A0B1-BA70737E01DE}" type="presParOf" srcId="{64C58FE9-7972-43FA-90DC-C9B19FAC6AA5}" destId="{5731FD34-796C-4B98-88D6-B30247CBE61B}" srcOrd="3" destOrd="0" presId="urn:microsoft.com/office/officeart/2005/8/layout/cycle3"/>
    <dgm:cxn modelId="{7F8BD8A7-F717-4E24-86F4-AA9CB50E6FA2}" type="presParOf" srcId="{64C58FE9-7972-43FA-90DC-C9B19FAC6AA5}" destId="{00093B92-CFE4-4D75-B6C7-8BBB81EF306E}" srcOrd="4" destOrd="0" presId="urn:microsoft.com/office/officeart/2005/8/layout/cycle3"/>
    <dgm:cxn modelId="{2D0D2B60-54AD-4696-9194-9A955E1B698E}" type="presParOf" srcId="{64C58FE9-7972-43FA-90DC-C9B19FAC6AA5}" destId="{2659D6C4-B56F-44A7-963A-E60BDB7DFFC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71ED23-9615-4EB9-BE47-4EB19DA1C65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2190C3-5D5B-46F8-99C4-1A54CFE057D1}">
      <dgm:prSet/>
      <dgm:spPr/>
      <dgm:t>
        <a:bodyPr/>
        <a:lstStyle/>
        <a:p>
          <a:r>
            <a:rPr lang="en-US"/>
            <a:t>Who is the mother of James Hamilton Combs, 1824-1880, who lived in Stark County, Ohio and whose father was Charles C. Combs?</a:t>
          </a:r>
        </a:p>
      </dgm:t>
    </dgm:pt>
    <dgm:pt modelId="{C7B12B78-A1A6-4525-8569-63677CAD4D16}" type="parTrans" cxnId="{8294BDEF-5F9E-414C-9BEF-51A4D351779D}">
      <dgm:prSet/>
      <dgm:spPr/>
      <dgm:t>
        <a:bodyPr/>
        <a:lstStyle/>
        <a:p>
          <a:endParaRPr lang="en-US"/>
        </a:p>
      </dgm:t>
    </dgm:pt>
    <dgm:pt modelId="{96923778-AE6B-4CD9-A9ED-1FBEDAF64413}" type="sibTrans" cxnId="{8294BDEF-5F9E-414C-9BEF-51A4D351779D}">
      <dgm:prSet/>
      <dgm:spPr/>
      <dgm:t>
        <a:bodyPr/>
        <a:lstStyle/>
        <a:p>
          <a:endParaRPr lang="en-US"/>
        </a:p>
      </dgm:t>
    </dgm:pt>
    <dgm:pt modelId="{D8896939-D7F7-4D80-B870-DCE86525F36A}">
      <dgm:prSet/>
      <dgm:spPr/>
      <dgm:t>
        <a:bodyPr/>
        <a:lstStyle/>
        <a:p>
          <a:r>
            <a:rPr lang="en-US"/>
            <a:t>Who are the parents of Peter Miller who lived in Washington Co, MD and died in 1818 and whose will was executed in front of Lancelot Jacques Jr. and Harry Prather?</a:t>
          </a:r>
        </a:p>
      </dgm:t>
    </dgm:pt>
    <dgm:pt modelId="{DCA26D00-7207-47FF-A07B-7BD8B8BA7E4E}" type="parTrans" cxnId="{40F0E4AA-141E-44B8-87D0-F39ACA6AA4DC}">
      <dgm:prSet/>
      <dgm:spPr/>
      <dgm:t>
        <a:bodyPr/>
        <a:lstStyle/>
        <a:p>
          <a:endParaRPr lang="en-US"/>
        </a:p>
      </dgm:t>
    </dgm:pt>
    <dgm:pt modelId="{65061491-4107-419A-80D4-89B1181CF247}" type="sibTrans" cxnId="{40F0E4AA-141E-44B8-87D0-F39ACA6AA4DC}">
      <dgm:prSet/>
      <dgm:spPr/>
      <dgm:t>
        <a:bodyPr/>
        <a:lstStyle/>
        <a:p>
          <a:endParaRPr lang="en-US"/>
        </a:p>
      </dgm:t>
    </dgm:pt>
    <dgm:pt modelId="{0AB34360-5718-4869-8DDB-B8A86EE54FC0}" type="pres">
      <dgm:prSet presAssocID="{1871ED23-9615-4EB9-BE47-4EB19DA1C657}" presName="linear" presStyleCnt="0">
        <dgm:presLayoutVars>
          <dgm:animLvl val="lvl"/>
          <dgm:resizeHandles val="exact"/>
        </dgm:presLayoutVars>
      </dgm:prSet>
      <dgm:spPr/>
    </dgm:pt>
    <dgm:pt modelId="{D2066CAB-A6D2-4D32-B5B7-3C16B7B1C904}" type="pres">
      <dgm:prSet presAssocID="{A72190C3-5D5B-46F8-99C4-1A54CFE057D1}" presName="parentText" presStyleLbl="node1" presStyleIdx="0" presStyleCnt="2">
        <dgm:presLayoutVars>
          <dgm:chMax val="0"/>
          <dgm:bulletEnabled val="1"/>
        </dgm:presLayoutVars>
      </dgm:prSet>
      <dgm:spPr/>
    </dgm:pt>
    <dgm:pt modelId="{5C6C02B6-FCF9-448B-80C1-8A348D5193BE}" type="pres">
      <dgm:prSet presAssocID="{96923778-AE6B-4CD9-A9ED-1FBEDAF64413}" presName="spacer" presStyleCnt="0"/>
      <dgm:spPr/>
    </dgm:pt>
    <dgm:pt modelId="{CF977D12-D5FC-4E1D-9D14-FC6188A56B5A}" type="pres">
      <dgm:prSet presAssocID="{D8896939-D7F7-4D80-B870-DCE86525F36A}" presName="parentText" presStyleLbl="node1" presStyleIdx="1" presStyleCnt="2">
        <dgm:presLayoutVars>
          <dgm:chMax val="0"/>
          <dgm:bulletEnabled val="1"/>
        </dgm:presLayoutVars>
      </dgm:prSet>
      <dgm:spPr/>
    </dgm:pt>
  </dgm:ptLst>
  <dgm:cxnLst>
    <dgm:cxn modelId="{A82AD02B-8DCE-450E-B033-CE9AFE9CA330}" type="presOf" srcId="{1871ED23-9615-4EB9-BE47-4EB19DA1C657}" destId="{0AB34360-5718-4869-8DDB-B8A86EE54FC0}" srcOrd="0" destOrd="0" presId="urn:microsoft.com/office/officeart/2005/8/layout/vList2"/>
    <dgm:cxn modelId="{300E6D9D-A321-466B-AE88-66F326C7ED0B}" type="presOf" srcId="{D8896939-D7F7-4D80-B870-DCE86525F36A}" destId="{CF977D12-D5FC-4E1D-9D14-FC6188A56B5A}" srcOrd="0" destOrd="0" presId="urn:microsoft.com/office/officeart/2005/8/layout/vList2"/>
    <dgm:cxn modelId="{40F0E4AA-141E-44B8-87D0-F39ACA6AA4DC}" srcId="{1871ED23-9615-4EB9-BE47-4EB19DA1C657}" destId="{D8896939-D7F7-4D80-B870-DCE86525F36A}" srcOrd="1" destOrd="0" parTransId="{DCA26D00-7207-47FF-A07B-7BD8B8BA7E4E}" sibTransId="{65061491-4107-419A-80D4-89B1181CF247}"/>
    <dgm:cxn modelId="{2E69E4C9-A3AC-47A6-B8FF-AC7ED06988FC}" type="presOf" srcId="{A72190C3-5D5B-46F8-99C4-1A54CFE057D1}" destId="{D2066CAB-A6D2-4D32-B5B7-3C16B7B1C904}" srcOrd="0" destOrd="0" presId="urn:microsoft.com/office/officeart/2005/8/layout/vList2"/>
    <dgm:cxn modelId="{8294BDEF-5F9E-414C-9BEF-51A4D351779D}" srcId="{1871ED23-9615-4EB9-BE47-4EB19DA1C657}" destId="{A72190C3-5D5B-46F8-99C4-1A54CFE057D1}" srcOrd="0" destOrd="0" parTransId="{C7B12B78-A1A6-4525-8569-63677CAD4D16}" sibTransId="{96923778-AE6B-4CD9-A9ED-1FBEDAF64413}"/>
    <dgm:cxn modelId="{13373C5D-90D5-4FE4-AFA6-CD7412375D0F}" type="presParOf" srcId="{0AB34360-5718-4869-8DDB-B8A86EE54FC0}" destId="{D2066CAB-A6D2-4D32-B5B7-3C16B7B1C904}" srcOrd="0" destOrd="0" presId="urn:microsoft.com/office/officeart/2005/8/layout/vList2"/>
    <dgm:cxn modelId="{B17D2878-7EF2-48A4-8945-A5E2F7E7CAD0}" type="presParOf" srcId="{0AB34360-5718-4869-8DDB-B8A86EE54FC0}" destId="{5C6C02B6-FCF9-448B-80C1-8A348D5193BE}" srcOrd="1" destOrd="0" presId="urn:microsoft.com/office/officeart/2005/8/layout/vList2"/>
    <dgm:cxn modelId="{9BE65B90-4469-42EA-B6BF-75E5B7D50C18}" type="presParOf" srcId="{0AB34360-5718-4869-8DDB-B8A86EE54FC0}" destId="{CF977D12-D5FC-4E1D-9D14-FC6188A56B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007AC-727C-4CE7-B93A-8DBBEB695FC8}">
      <dsp:nvSpPr>
        <dsp:cNvPr id="0" name=""/>
        <dsp:cNvSpPr/>
      </dsp:nvSpPr>
      <dsp:spPr>
        <a:xfrm>
          <a:off x="3104102" y="-27825"/>
          <a:ext cx="4307394" cy="4307394"/>
        </a:xfrm>
        <a:prstGeom prst="circularArrow">
          <a:avLst>
            <a:gd name="adj1" fmla="val 5544"/>
            <a:gd name="adj2" fmla="val 330680"/>
            <a:gd name="adj3" fmla="val 13736417"/>
            <a:gd name="adj4" fmla="val 1741005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95B1E-B60A-491A-AB21-91109B897D49}">
      <dsp:nvSpPr>
        <dsp:cNvPr id="0" name=""/>
        <dsp:cNvSpPr/>
      </dsp:nvSpPr>
      <dsp:spPr>
        <a:xfrm>
          <a:off x="4232169" y="1414"/>
          <a:ext cx="2051260" cy="1025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Research Question</a:t>
          </a:r>
        </a:p>
      </dsp:txBody>
      <dsp:txXfrm>
        <a:off x="4282236" y="51481"/>
        <a:ext cx="1951126" cy="925496"/>
      </dsp:txXfrm>
    </dsp:sp>
    <dsp:sp modelId="{43DE5E83-1DDF-4FC2-BE76-0046DDA71751}">
      <dsp:nvSpPr>
        <dsp:cNvPr id="0" name=""/>
        <dsp:cNvSpPr/>
      </dsp:nvSpPr>
      <dsp:spPr>
        <a:xfrm>
          <a:off x="5979109" y="1270641"/>
          <a:ext cx="2051260" cy="102563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Gather Evidence</a:t>
          </a:r>
        </a:p>
      </dsp:txBody>
      <dsp:txXfrm>
        <a:off x="6029176" y="1320708"/>
        <a:ext cx="1951126" cy="925496"/>
      </dsp:txXfrm>
    </dsp:sp>
    <dsp:sp modelId="{5731FD34-796C-4B98-88D6-B30247CBE61B}">
      <dsp:nvSpPr>
        <dsp:cNvPr id="0" name=""/>
        <dsp:cNvSpPr/>
      </dsp:nvSpPr>
      <dsp:spPr>
        <a:xfrm>
          <a:off x="5311838" y="3324292"/>
          <a:ext cx="2051260" cy="10256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Test Hypotheses</a:t>
          </a:r>
        </a:p>
      </dsp:txBody>
      <dsp:txXfrm>
        <a:off x="5361905" y="3374359"/>
        <a:ext cx="1951126" cy="925496"/>
      </dsp:txXfrm>
    </dsp:sp>
    <dsp:sp modelId="{00093B92-CFE4-4D75-B6C7-8BBB81EF306E}">
      <dsp:nvSpPr>
        <dsp:cNvPr id="0" name=""/>
        <dsp:cNvSpPr/>
      </dsp:nvSpPr>
      <dsp:spPr>
        <a:xfrm>
          <a:off x="3152501" y="3324292"/>
          <a:ext cx="2051260" cy="102563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Establish Conclusions</a:t>
          </a:r>
        </a:p>
      </dsp:txBody>
      <dsp:txXfrm>
        <a:off x="3202568" y="3374359"/>
        <a:ext cx="1951126" cy="925496"/>
      </dsp:txXfrm>
    </dsp:sp>
    <dsp:sp modelId="{2659D6C4-B56F-44A7-963A-E60BDB7DFFC5}">
      <dsp:nvSpPr>
        <dsp:cNvPr id="0" name=""/>
        <dsp:cNvSpPr/>
      </dsp:nvSpPr>
      <dsp:spPr>
        <a:xfrm>
          <a:off x="2485229" y="1270641"/>
          <a:ext cx="2051260" cy="10256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Prove</a:t>
          </a:r>
        </a:p>
      </dsp:txBody>
      <dsp:txXfrm>
        <a:off x="2535296" y="1320708"/>
        <a:ext cx="1951126" cy="925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37AB-A64D-4149-B15E-BB8FB69B6B2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D05E9-BC31-4D55-844E-B6C1AD2415D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“Genealogical-research questions include (a) a clearly described unique person, group or event as the question’s focus; and (b) specification of unknown or forgotten information that the research is to discover (for example, an identity, relationship, event, or biographical detail).”</a:t>
          </a:r>
        </a:p>
      </dsp:txBody>
      <dsp:txXfrm>
        <a:off x="0" y="0"/>
        <a:ext cx="6900512" cy="2768070"/>
      </dsp:txXfrm>
    </dsp:sp>
    <dsp:sp modelId="{E553889F-37FF-4812-B255-524A962A91AF}">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B616A-8F4A-44A5-87D7-B16F0E7688F0}">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Who are the parents of Henry Fox, born about 1814, married to Lydia Ann Milbourn in 1840, and who died on 25 July 1854 and is buried in Columbiana County, Ohio?</a:t>
          </a:r>
          <a:endParaRPr lang="en-US" sz="2700" kern="1200" dirty="0"/>
        </a:p>
      </dsp:txBody>
      <dsp:txXfrm>
        <a:off x="0" y="2768070"/>
        <a:ext cx="6900512"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10198-90F1-4123-A665-85280B901CDF}">
      <dsp:nvSpPr>
        <dsp:cNvPr id="0" name=""/>
        <dsp:cNvSpPr/>
      </dsp:nvSpPr>
      <dsp:spPr>
        <a:xfrm>
          <a:off x="4176" y="1381"/>
          <a:ext cx="10507246"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Johann Philip Fox (26 matches)</a:t>
          </a:r>
        </a:p>
      </dsp:txBody>
      <dsp:txXfrm>
        <a:off x="18411" y="15616"/>
        <a:ext cx="10478776" cy="457549"/>
      </dsp:txXfrm>
    </dsp:sp>
    <dsp:sp modelId="{EB6469FF-75F3-441A-9164-20B7C0BDF8A5}">
      <dsp:nvSpPr>
        <dsp:cNvPr id="0" name=""/>
        <dsp:cNvSpPr/>
      </dsp:nvSpPr>
      <dsp:spPr>
        <a:xfrm>
          <a:off x="4176" y="553174"/>
          <a:ext cx="5903877"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Henry Fox</a:t>
          </a:r>
        </a:p>
      </dsp:txBody>
      <dsp:txXfrm>
        <a:off x="18411" y="567409"/>
        <a:ext cx="5875407" cy="457549"/>
      </dsp:txXfrm>
    </dsp:sp>
    <dsp:sp modelId="{B79ABA8E-3642-4017-ADDB-3F541BA52A07}">
      <dsp:nvSpPr>
        <dsp:cNvPr id="0" name=""/>
        <dsp:cNvSpPr/>
      </dsp:nvSpPr>
      <dsp:spPr>
        <a:xfrm>
          <a:off x="4176" y="1104968"/>
          <a:ext cx="5903877"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George Fox</a:t>
          </a:r>
        </a:p>
      </dsp:txBody>
      <dsp:txXfrm>
        <a:off x="18411" y="1119203"/>
        <a:ext cx="5875407" cy="457549"/>
      </dsp:txXfrm>
    </dsp:sp>
    <dsp:sp modelId="{7161887B-93A5-43A3-A32E-EF4DEEC6071C}">
      <dsp:nvSpPr>
        <dsp:cNvPr id="0" name=""/>
        <dsp:cNvSpPr/>
      </dsp:nvSpPr>
      <dsp:spPr>
        <a:xfrm>
          <a:off x="4176" y="1656762"/>
          <a:ext cx="4420279"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Eva Fox</a:t>
          </a:r>
        </a:p>
      </dsp:txBody>
      <dsp:txXfrm>
        <a:off x="18411" y="1670997"/>
        <a:ext cx="4391809" cy="457549"/>
      </dsp:txXfrm>
    </dsp:sp>
    <dsp:sp modelId="{91F32BD7-94DE-458C-A540-4D57F8913084}">
      <dsp:nvSpPr>
        <dsp:cNvPr id="0" name=""/>
        <dsp:cNvSpPr/>
      </dsp:nvSpPr>
      <dsp:spPr>
        <a:xfrm>
          <a:off x="4176" y="2208555"/>
          <a:ext cx="4420279"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George Fox</a:t>
          </a:r>
        </a:p>
      </dsp:txBody>
      <dsp:txXfrm>
        <a:off x="18411" y="2222790"/>
        <a:ext cx="4391809" cy="457549"/>
      </dsp:txXfrm>
    </dsp:sp>
    <dsp:sp modelId="{DD42C40F-C301-4639-94CB-DC14998BE1CF}">
      <dsp:nvSpPr>
        <dsp:cNvPr id="0" name=""/>
        <dsp:cNvSpPr/>
      </dsp:nvSpPr>
      <dsp:spPr>
        <a:xfrm>
          <a:off x="4176" y="2760349"/>
          <a:ext cx="2936681"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Gladys Fox</a:t>
          </a:r>
        </a:p>
      </dsp:txBody>
      <dsp:txXfrm>
        <a:off x="18411" y="2774584"/>
        <a:ext cx="2908211" cy="457549"/>
      </dsp:txXfrm>
    </dsp:sp>
    <dsp:sp modelId="{8BC49AD0-7158-4BAD-892A-9A88737311AA}">
      <dsp:nvSpPr>
        <dsp:cNvPr id="0" name=""/>
        <dsp:cNvSpPr/>
      </dsp:nvSpPr>
      <dsp:spPr>
        <a:xfrm>
          <a:off x="4176" y="3312143"/>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1</a:t>
          </a:r>
        </a:p>
      </dsp:txBody>
      <dsp:txXfrm>
        <a:off x="18411" y="3326378"/>
        <a:ext cx="1424613" cy="457549"/>
      </dsp:txXfrm>
    </dsp:sp>
    <dsp:sp modelId="{460E36A2-384A-44E5-89F5-D6886D490BBC}">
      <dsp:nvSpPr>
        <dsp:cNvPr id="0" name=""/>
        <dsp:cNvSpPr/>
      </dsp:nvSpPr>
      <dsp:spPr>
        <a:xfrm>
          <a:off x="1487775" y="3312143"/>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Fred Robison</a:t>
          </a:r>
        </a:p>
      </dsp:txBody>
      <dsp:txXfrm>
        <a:off x="1502010" y="3326378"/>
        <a:ext cx="1424613" cy="457549"/>
      </dsp:txXfrm>
    </dsp:sp>
    <dsp:sp modelId="{05507766-CBD1-450D-A6A1-F1C27994F559}">
      <dsp:nvSpPr>
        <dsp:cNvPr id="0" name=""/>
        <dsp:cNvSpPr/>
      </dsp:nvSpPr>
      <dsp:spPr>
        <a:xfrm>
          <a:off x="1487775" y="3863936"/>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2</a:t>
          </a:r>
        </a:p>
      </dsp:txBody>
      <dsp:txXfrm>
        <a:off x="1502010" y="3878171"/>
        <a:ext cx="1424613" cy="457549"/>
      </dsp:txXfrm>
    </dsp:sp>
    <dsp:sp modelId="{11400CDA-11CE-4D26-8470-920BFBF1B695}">
      <dsp:nvSpPr>
        <dsp:cNvPr id="0" name=""/>
        <dsp:cNvSpPr/>
      </dsp:nvSpPr>
      <dsp:spPr>
        <a:xfrm>
          <a:off x="2971373" y="2760349"/>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Fern Fox</a:t>
          </a:r>
        </a:p>
      </dsp:txBody>
      <dsp:txXfrm>
        <a:off x="2985608" y="2774584"/>
        <a:ext cx="1424613" cy="457549"/>
      </dsp:txXfrm>
    </dsp:sp>
    <dsp:sp modelId="{0D0C2777-6EA5-4D26-871B-9F3E7E50EE6E}">
      <dsp:nvSpPr>
        <dsp:cNvPr id="0" name=""/>
        <dsp:cNvSpPr/>
      </dsp:nvSpPr>
      <dsp:spPr>
        <a:xfrm>
          <a:off x="2971373" y="3312143"/>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Dorothy Yoder</a:t>
          </a:r>
        </a:p>
      </dsp:txBody>
      <dsp:txXfrm>
        <a:off x="2985608" y="3326378"/>
        <a:ext cx="1424613" cy="457549"/>
      </dsp:txXfrm>
    </dsp:sp>
    <dsp:sp modelId="{403FCA7A-DDFE-4E33-AC02-63AA22762B48}">
      <dsp:nvSpPr>
        <dsp:cNvPr id="0" name=""/>
        <dsp:cNvSpPr/>
      </dsp:nvSpPr>
      <dsp:spPr>
        <a:xfrm>
          <a:off x="2971373" y="3863936"/>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Author</a:t>
          </a:r>
        </a:p>
      </dsp:txBody>
      <dsp:txXfrm>
        <a:off x="2985608" y="3878171"/>
        <a:ext cx="1424613" cy="457549"/>
      </dsp:txXfrm>
    </dsp:sp>
    <dsp:sp modelId="{30B9B4CD-4EB9-47D6-803D-65C66F02682B}">
      <dsp:nvSpPr>
        <dsp:cNvPr id="0" name=""/>
        <dsp:cNvSpPr/>
      </dsp:nvSpPr>
      <dsp:spPr>
        <a:xfrm>
          <a:off x="4454971" y="1656762"/>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Ross Fox</a:t>
          </a:r>
        </a:p>
      </dsp:txBody>
      <dsp:txXfrm>
        <a:off x="4469206" y="1670997"/>
        <a:ext cx="1424613" cy="457549"/>
      </dsp:txXfrm>
    </dsp:sp>
    <dsp:sp modelId="{C01A0A32-E0CD-4B8C-A055-26181F8844D5}">
      <dsp:nvSpPr>
        <dsp:cNvPr id="0" name=""/>
        <dsp:cNvSpPr/>
      </dsp:nvSpPr>
      <dsp:spPr>
        <a:xfrm>
          <a:off x="4454971" y="2208555"/>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Charlotte Fox</a:t>
          </a:r>
        </a:p>
      </dsp:txBody>
      <dsp:txXfrm>
        <a:off x="4469206" y="2222790"/>
        <a:ext cx="1424613" cy="457549"/>
      </dsp:txXfrm>
    </dsp:sp>
    <dsp:sp modelId="{AEDC184F-672B-4C41-91B4-7B556EB2FEA6}">
      <dsp:nvSpPr>
        <dsp:cNvPr id="0" name=""/>
        <dsp:cNvSpPr/>
      </dsp:nvSpPr>
      <dsp:spPr>
        <a:xfrm>
          <a:off x="4454971" y="2760349"/>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3</a:t>
          </a:r>
        </a:p>
      </dsp:txBody>
      <dsp:txXfrm>
        <a:off x="4469206" y="2774584"/>
        <a:ext cx="1424613" cy="457549"/>
      </dsp:txXfrm>
    </dsp:sp>
    <dsp:sp modelId="{0F36E986-09C7-4683-A003-0A039549F687}">
      <dsp:nvSpPr>
        <dsp:cNvPr id="0" name=""/>
        <dsp:cNvSpPr/>
      </dsp:nvSpPr>
      <dsp:spPr>
        <a:xfrm>
          <a:off x="6030113" y="553174"/>
          <a:ext cx="4481309"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Josiah Fox</a:t>
          </a:r>
        </a:p>
      </dsp:txBody>
      <dsp:txXfrm>
        <a:off x="6044348" y="567409"/>
        <a:ext cx="4452839" cy="457549"/>
      </dsp:txXfrm>
    </dsp:sp>
    <dsp:sp modelId="{1263802C-3412-4334-805D-4FF67DCBB9FF}">
      <dsp:nvSpPr>
        <dsp:cNvPr id="0" name=""/>
        <dsp:cNvSpPr/>
      </dsp:nvSpPr>
      <dsp:spPr>
        <a:xfrm>
          <a:off x="6030113" y="1104968"/>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Clifford Fox</a:t>
          </a:r>
        </a:p>
      </dsp:txBody>
      <dsp:txXfrm>
        <a:off x="6044348" y="1119203"/>
        <a:ext cx="1424613" cy="457549"/>
      </dsp:txXfrm>
    </dsp:sp>
    <dsp:sp modelId="{7B29598E-76E2-4014-8BCC-5D30360A4E6B}">
      <dsp:nvSpPr>
        <dsp:cNvPr id="0" name=""/>
        <dsp:cNvSpPr/>
      </dsp:nvSpPr>
      <dsp:spPr>
        <a:xfrm>
          <a:off x="6030113" y="1656762"/>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George F Fox</a:t>
          </a:r>
        </a:p>
      </dsp:txBody>
      <dsp:txXfrm>
        <a:off x="6044348" y="1670997"/>
        <a:ext cx="1424613" cy="457549"/>
      </dsp:txXfrm>
    </dsp:sp>
    <dsp:sp modelId="{6E075A7E-B238-44D4-9FC6-088AF7CD9BD3}">
      <dsp:nvSpPr>
        <dsp:cNvPr id="0" name=""/>
        <dsp:cNvSpPr/>
      </dsp:nvSpPr>
      <dsp:spPr>
        <a:xfrm>
          <a:off x="6030113" y="2208555"/>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4</a:t>
          </a:r>
        </a:p>
      </dsp:txBody>
      <dsp:txXfrm>
        <a:off x="6044348" y="2222790"/>
        <a:ext cx="1424613" cy="457549"/>
      </dsp:txXfrm>
    </dsp:sp>
    <dsp:sp modelId="{92B055AE-9EAE-4C5D-AF87-9288116CC996}">
      <dsp:nvSpPr>
        <dsp:cNvPr id="0" name=""/>
        <dsp:cNvSpPr/>
      </dsp:nvSpPr>
      <dsp:spPr>
        <a:xfrm>
          <a:off x="7544226" y="1104968"/>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George Hill</a:t>
          </a:r>
        </a:p>
      </dsp:txBody>
      <dsp:txXfrm>
        <a:off x="7558461" y="1119203"/>
        <a:ext cx="1424613" cy="457549"/>
      </dsp:txXfrm>
    </dsp:sp>
    <dsp:sp modelId="{DCBBEC29-A72A-4CBB-8EAB-D72042B8C4F0}">
      <dsp:nvSpPr>
        <dsp:cNvPr id="0" name=""/>
        <dsp:cNvSpPr/>
      </dsp:nvSpPr>
      <dsp:spPr>
        <a:xfrm>
          <a:off x="7544226" y="1656762"/>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Mary L Hill</a:t>
          </a:r>
        </a:p>
      </dsp:txBody>
      <dsp:txXfrm>
        <a:off x="7558461" y="1670997"/>
        <a:ext cx="1424613" cy="457549"/>
      </dsp:txXfrm>
    </dsp:sp>
    <dsp:sp modelId="{96A1930A-31FA-42FD-A4D1-B0540D7333AF}">
      <dsp:nvSpPr>
        <dsp:cNvPr id="0" name=""/>
        <dsp:cNvSpPr/>
      </dsp:nvSpPr>
      <dsp:spPr>
        <a:xfrm>
          <a:off x="7544226" y="2208555"/>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Private</a:t>
          </a:r>
        </a:p>
      </dsp:txBody>
      <dsp:txXfrm>
        <a:off x="7558461" y="2222790"/>
        <a:ext cx="1424613" cy="457549"/>
      </dsp:txXfrm>
    </dsp:sp>
    <dsp:sp modelId="{98AF351F-0DC5-40DE-99D3-1146A01567E0}">
      <dsp:nvSpPr>
        <dsp:cNvPr id="0" name=""/>
        <dsp:cNvSpPr/>
      </dsp:nvSpPr>
      <dsp:spPr>
        <a:xfrm>
          <a:off x="7544226" y="2760349"/>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5</a:t>
          </a:r>
        </a:p>
      </dsp:txBody>
      <dsp:txXfrm>
        <a:off x="7558461" y="2774584"/>
        <a:ext cx="1424613" cy="457549"/>
      </dsp:txXfrm>
    </dsp:sp>
    <dsp:sp modelId="{9607D7FA-81C0-4440-AABA-7DFD8739494B}">
      <dsp:nvSpPr>
        <dsp:cNvPr id="0" name=""/>
        <dsp:cNvSpPr/>
      </dsp:nvSpPr>
      <dsp:spPr>
        <a:xfrm>
          <a:off x="9058339" y="1104968"/>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Ernest Hill</a:t>
          </a:r>
        </a:p>
      </dsp:txBody>
      <dsp:txXfrm>
        <a:off x="9072574" y="1119203"/>
        <a:ext cx="1424613" cy="457549"/>
      </dsp:txXfrm>
    </dsp:sp>
    <dsp:sp modelId="{5875D0D2-773B-49BE-BE3A-6450DBA6E5F7}">
      <dsp:nvSpPr>
        <dsp:cNvPr id="0" name=""/>
        <dsp:cNvSpPr/>
      </dsp:nvSpPr>
      <dsp:spPr>
        <a:xfrm>
          <a:off x="9058339" y="1656762"/>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Charles Hill</a:t>
          </a:r>
        </a:p>
      </dsp:txBody>
      <dsp:txXfrm>
        <a:off x="9072574" y="1670997"/>
        <a:ext cx="1424613" cy="457549"/>
      </dsp:txXfrm>
    </dsp:sp>
    <dsp:sp modelId="{ACD1737C-49CF-4BE4-B925-103CF575FC1D}">
      <dsp:nvSpPr>
        <dsp:cNvPr id="0" name=""/>
        <dsp:cNvSpPr/>
      </dsp:nvSpPr>
      <dsp:spPr>
        <a:xfrm>
          <a:off x="9058339" y="2208555"/>
          <a:ext cx="1453083" cy="486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Match 6</a:t>
          </a:r>
        </a:p>
      </dsp:txBody>
      <dsp:txXfrm>
        <a:off x="9072574" y="2222790"/>
        <a:ext cx="1424613" cy="457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5EA8-7B51-4E9A-8000-5C801C7A0407}">
      <dsp:nvSpPr>
        <dsp:cNvPr id="0" name=""/>
        <dsp:cNvSpPr/>
      </dsp:nvSpPr>
      <dsp:spPr>
        <a:xfrm>
          <a:off x="3881" y="509"/>
          <a:ext cx="10507836"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Henry “Heinrich” Fox, 1760 (Kimmel)</a:t>
          </a:r>
        </a:p>
      </dsp:txBody>
      <dsp:txXfrm>
        <a:off x="26875" y="23503"/>
        <a:ext cx="10461848" cy="739080"/>
      </dsp:txXfrm>
    </dsp:sp>
    <dsp:sp modelId="{07B7F4A9-D9D2-4D4E-90C9-7BB6DD4692D3}">
      <dsp:nvSpPr>
        <dsp:cNvPr id="0" name=""/>
        <dsp:cNvSpPr/>
      </dsp:nvSpPr>
      <dsp:spPr>
        <a:xfrm>
          <a:off x="3881" y="891822"/>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Henry “Henrich” Fox, 1791(Rupert)</a:t>
          </a:r>
        </a:p>
      </dsp:txBody>
      <dsp:txXfrm>
        <a:off x="26875" y="914816"/>
        <a:ext cx="4996160" cy="739080"/>
      </dsp:txXfrm>
    </dsp:sp>
    <dsp:sp modelId="{BA4F55EA-85DD-4215-B2EB-55ACD89948F2}">
      <dsp:nvSpPr>
        <dsp:cNvPr id="0" name=""/>
        <dsp:cNvSpPr/>
      </dsp:nvSpPr>
      <dsp:spPr>
        <a:xfrm>
          <a:off x="3881" y="1783134"/>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Reason Fox (</a:t>
          </a:r>
          <a:r>
            <a:rPr lang="en-US" sz="2600" kern="1200" dirty="0" err="1"/>
            <a:t>Hoffee</a:t>
          </a:r>
          <a:r>
            <a:rPr lang="en-US" sz="2600" kern="1200" dirty="0"/>
            <a:t>)</a:t>
          </a:r>
        </a:p>
      </dsp:txBody>
      <dsp:txXfrm>
        <a:off x="26875" y="1806128"/>
        <a:ext cx="4996160" cy="739080"/>
      </dsp:txXfrm>
    </dsp:sp>
    <dsp:sp modelId="{5C2679D7-7D4C-4099-B9AD-8DDDD17E7C05}">
      <dsp:nvSpPr>
        <dsp:cNvPr id="0" name=""/>
        <dsp:cNvSpPr/>
      </dsp:nvSpPr>
      <dsp:spPr>
        <a:xfrm>
          <a:off x="3881" y="2674447"/>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Walter Abraham Fox (Fox) </a:t>
          </a:r>
          <a:r>
            <a:rPr lang="en-US" sz="2600" kern="1200" dirty="0" err="1"/>
            <a:t>ggf</a:t>
          </a:r>
          <a:endParaRPr lang="en-US" sz="2600" kern="1200" dirty="0"/>
        </a:p>
      </dsp:txBody>
      <dsp:txXfrm>
        <a:off x="26875" y="2697441"/>
        <a:ext cx="4996160" cy="739080"/>
      </dsp:txXfrm>
    </dsp:sp>
    <dsp:sp modelId="{5963B23D-2496-4280-BB5D-E7B269C48F95}">
      <dsp:nvSpPr>
        <dsp:cNvPr id="0" name=""/>
        <dsp:cNvSpPr/>
      </dsp:nvSpPr>
      <dsp:spPr>
        <a:xfrm>
          <a:off x="5469570" y="891822"/>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Johann Philip Fox, 1782 (Roller)</a:t>
          </a:r>
        </a:p>
      </dsp:txBody>
      <dsp:txXfrm>
        <a:off x="5492564" y="914816"/>
        <a:ext cx="4996160" cy="739080"/>
      </dsp:txXfrm>
    </dsp:sp>
    <dsp:sp modelId="{27D1D1BC-88EB-430F-9559-23C827F5756E}">
      <dsp:nvSpPr>
        <dsp:cNvPr id="0" name=""/>
        <dsp:cNvSpPr/>
      </dsp:nvSpPr>
      <dsp:spPr>
        <a:xfrm>
          <a:off x="5469570" y="1783134"/>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Henry Fox, 1814 (Milbourn)</a:t>
          </a:r>
        </a:p>
      </dsp:txBody>
      <dsp:txXfrm>
        <a:off x="5492564" y="1806128"/>
        <a:ext cx="4996160" cy="739080"/>
      </dsp:txXfrm>
    </dsp:sp>
    <dsp:sp modelId="{1415E4F6-FD3B-4067-9767-F54360B93EAE}">
      <dsp:nvSpPr>
        <dsp:cNvPr id="0" name=""/>
        <dsp:cNvSpPr/>
      </dsp:nvSpPr>
      <dsp:spPr>
        <a:xfrm>
          <a:off x="5469570" y="2674447"/>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George Abraham Fox (Coombs)</a:t>
          </a:r>
        </a:p>
      </dsp:txBody>
      <dsp:txXfrm>
        <a:off x="5492564" y="2697441"/>
        <a:ext cx="4996160" cy="739080"/>
      </dsp:txXfrm>
    </dsp:sp>
    <dsp:sp modelId="{D2B85EA7-866B-4508-8B10-43D9CEF81F55}">
      <dsp:nvSpPr>
        <dsp:cNvPr id="0" name=""/>
        <dsp:cNvSpPr/>
      </dsp:nvSpPr>
      <dsp:spPr>
        <a:xfrm>
          <a:off x="5469570" y="3565760"/>
          <a:ext cx="5042148" cy="785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Eva Leona Fox </a:t>
          </a:r>
          <a:r>
            <a:rPr lang="en-US" sz="2600" kern="1200" dirty="0" err="1"/>
            <a:t>ggm</a:t>
          </a:r>
          <a:endParaRPr lang="en-US" sz="2600" kern="1200" dirty="0"/>
        </a:p>
      </dsp:txBody>
      <dsp:txXfrm>
        <a:off x="5492564" y="3588754"/>
        <a:ext cx="4996160" cy="73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ABFD0-FC1E-4C24-AE39-14C04E21415F}">
      <dsp:nvSpPr>
        <dsp:cNvPr id="0" name=""/>
        <dsp:cNvSpPr/>
      </dsp:nvSpPr>
      <dsp:spPr>
        <a:xfrm>
          <a:off x="0" y="0"/>
          <a:ext cx="69005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D466F-418C-4BB0-B5DA-65A8F5B4F4B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0"/>
        <a:ext cx="6900512" cy="2768070"/>
      </dsp:txXfrm>
    </dsp:sp>
    <dsp:sp modelId="{D14B5F3C-669B-4740-A2F9-164472941E78}">
      <dsp:nvSpPr>
        <dsp:cNvPr id="0" name=""/>
        <dsp:cNvSpPr/>
      </dsp:nvSpPr>
      <dsp:spPr>
        <a:xfrm>
          <a:off x="0" y="2768070"/>
          <a:ext cx="69005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A21AF-A406-4F48-BA02-C44F96719343}">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“Genealogical-research questions include (a) a clearly described unique person, group or event as the question’s focus; and (b) specification of unknown or forgotten information that the research is to discover (for example, an identity, relationship, event, or biographical detail).”</a:t>
          </a:r>
        </a:p>
      </dsp:txBody>
      <dsp:txXfrm>
        <a:off x="0" y="2768070"/>
        <a:ext cx="6900512"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007AC-727C-4CE7-B93A-8DBBEB695FC8}">
      <dsp:nvSpPr>
        <dsp:cNvPr id="0" name=""/>
        <dsp:cNvSpPr/>
      </dsp:nvSpPr>
      <dsp:spPr>
        <a:xfrm>
          <a:off x="3104102" y="-27825"/>
          <a:ext cx="4307394" cy="4307394"/>
        </a:xfrm>
        <a:prstGeom prst="circularArrow">
          <a:avLst>
            <a:gd name="adj1" fmla="val 5544"/>
            <a:gd name="adj2" fmla="val 330680"/>
            <a:gd name="adj3" fmla="val 13736417"/>
            <a:gd name="adj4" fmla="val 1741005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95B1E-B60A-491A-AB21-91109B897D49}">
      <dsp:nvSpPr>
        <dsp:cNvPr id="0" name=""/>
        <dsp:cNvSpPr/>
      </dsp:nvSpPr>
      <dsp:spPr>
        <a:xfrm>
          <a:off x="4232169" y="1414"/>
          <a:ext cx="2051260" cy="1025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Research Question</a:t>
          </a:r>
        </a:p>
      </dsp:txBody>
      <dsp:txXfrm>
        <a:off x="4282236" y="51481"/>
        <a:ext cx="1951126" cy="925496"/>
      </dsp:txXfrm>
    </dsp:sp>
    <dsp:sp modelId="{43DE5E83-1DDF-4FC2-BE76-0046DDA71751}">
      <dsp:nvSpPr>
        <dsp:cNvPr id="0" name=""/>
        <dsp:cNvSpPr/>
      </dsp:nvSpPr>
      <dsp:spPr>
        <a:xfrm>
          <a:off x="5979109" y="1270641"/>
          <a:ext cx="2051260" cy="102563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Gather Evidence</a:t>
          </a:r>
        </a:p>
      </dsp:txBody>
      <dsp:txXfrm>
        <a:off x="6029176" y="1320708"/>
        <a:ext cx="1951126" cy="925496"/>
      </dsp:txXfrm>
    </dsp:sp>
    <dsp:sp modelId="{5731FD34-796C-4B98-88D6-B30247CBE61B}">
      <dsp:nvSpPr>
        <dsp:cNvPr id="0" name=""/>
        <dsp:cNvSpPr/>
      </dsp:nvSpPr>
      <dsp:spPr>
        <a:xfrm>
          <a:off x="5311838" y="3324292"/>
          <a:ext cx="2051260" cy="10256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Test Hypotheses</a:t>
          </a:r>
        </a:p>
      </dsp:txBody>
      <dsp:txXfrm>
        <a:off x="5361905" y="3374359"/>
        <a:ext cx="1951126" cy="925496"/>
      </dsp:txXfrm>
    </dsp:sp>
    <dsp:sp modelId="{00093B92-CFE4-4D75-B6C7-8BBB81EF306E}">
      <dsp:nvSpPr>
        <dsp:cNvPr id="0" name=""/>
        <dsp:cNvSpPr/>
      </dsp:nvSpPr>
      <dsp:spPr>
        <a:xfrm>
          <a:off x="3152501" y="3324292"/>
          <a:ext cx="2051260" cy="102563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Establish Conclusions</a:t>
          </a:r>
        </a:p>
      </dsp:txBody>
      <dsp:txXfrm>
        <a:off x="3202568" y="3374359"/>
        <a:ext cx="1951126" cy="925496"/>
      </dsp:txXfrm>
    </dsp:sp>
    <dsp:sp modelId="{2659D6C4-B56F-44A7-963A-E60BDB7DFFC5}">
      <dsp:nvSpPr>
        <dsp:cNvPr id="0" name=""/>
        <dsp:cNvSpPr/>
      </dsp:nvSpPr>
      <dsp:spPr>
        <a:xfrm>
          <a:off x="2485229" y="1270641"/>
          <a:ext cx="2051260" cy="10256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Prove</a:t>
          </a:r>
        </a:p>
      </dsp:txBody>
      <dsp:txXfrm>
        <a:off x="2535296" y="1320708"/>
        <a:ext cx="1951126" cy="925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66CAB-A6D2-4D32-B5B7-3C16B7B1C904}">
      <dsp:nvSpPr>
        <dsp:cNvPr id="0" name=""/>
        <dsp:cNvSpPr/>
      </dsp:nvSpPr>
      <dsp:spPr>
        <a:xfrm>
          <a:off x="0" y="23724"/>
          <a:ext cx="6263640" cy="2683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Who is the mother of James Hamilton Combs, 1824-1880, who lived in Stark County, Ohio and whose father was Charles C. Combs?</a:t>
          </a:r>
        </a:p>
      </dsp:txBody>
      <dsp:txXfrm>
        <a:off x="131021" y="154745"/>
        <a:ext cx="6001598" cy="2421937"/>
      </dsp:txXfrm>
    </dsp:sp>
    <dsp:sp modelId="{CF977D12-D5FC-4E1D-9D14-FC6188A56B5A}">
      <dsp:nvSpPr>
        <dsp:cNvPr id="0" name=""/>
        <dsp:cNvSpPr/>
      </dsp:nvSpPr>
      <dsp:spPr>
        <a:xfrm>
          <a:off x="0" y="2796984"/>
          <a:ext cx="6263640" cy="2683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Who are the parents of Peter Miller who lived in Washington Co, MD and died in 1818 and whose will was executed in front of Lancelot Jacques Jr. and Harry Prather?</a:t>
          </a:r>
        </a:p>
      </dsp:txBody>
      <dsp:txXfrm>
        <a:off x="131021" y="2928005"/>
        <a:ext cx="6001598" cy="24219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AA2-AF6D-454D-B1AE-3AFF7D46D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ECEBE-2DC6-499E-8AAC-EC3F1363E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E313EC-8EFA-432B-A6B0-635D31B49B55}"/>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2CA3AE04-92CA-45EE-805A-7BE8B6DD8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3048-D22E-47AE-98D3-7BF7FE392E2D}"/>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358721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961-E0A3-43DD-B8B3-659B59D4C2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DF121-81CB-4A4D-BD5E-C5A11871D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572B6-130B-4832-AA6E-8E131EB9A9E7}"/>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8FEDC003-7215-4976-BE0D-87502C169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C7D3B-A88C-4010-A515-9FC1DBA29D71}"/>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137567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B6EE9-C681-40DB-8B01-22F4E0BB4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DE29E9-2541-41AA-8C38-C30D03CD06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0F984-14AB-46F0-A356-18A2CF6CA0E9}"/>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39C18B0D-D5FE-4EC5-A3EE-2EBA226B0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B510B-20F6-4832-9E34-4E3CC8258FE7}"/>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132877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D61-4973-453E-8A03-8C8B27D6B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6F094-5AE4-436F-BFAB-F8DA073702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8D3C1-34FD-4E6D-842A-C0281A9D3638}"/>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C55B5987-40DF-45E0-BF12-117ADC334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BEB93-9A0E-4758-8A31-FC5F248A2BA7}"/>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386585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8ED1-1B6C-4EE1-9746-588F8FDEB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F86A0-8546-4A64-A420-3C5C41515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19ADF-BE43-4D41-A2E5-04ACEDE0B8EF}"/>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EE9FD0D3-1327-453E-ABEE-256EC7265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EB9F7-AACB-4E00-B5FF-4B0D8B7F8429}"/>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400394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BAED-489E-4FA4-9A54-303A42FB9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796C9-A69C-4CA2-8415-F2340D8003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4CE65-6BB5-4C6B-B386-A0FC9DE4D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B98E7-CE19-4DCD-995B-AF0D3026FB15}"/>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6" name="Footer Placeholder 5">
            <a:extLst>
              <a:ext uri="{FF2B5EF4-FFF2-40B4-BE49-F238E27FC236}">
                <a16:creationId xmlns:a16="http://schemas.microsoft.com/office/drawing/2014/main" id="{95DAEDE6-C01D-4BDE-88C3-F4D5BE422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D1EA9-2F7B-43FE-8106-FD011E2820C5}"/>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121631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80A4-558B-4430-9F2B-B5DE7342C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8B6E57-1784-4DFB-B2C8-D7472ABC6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D99BC-6488-465E-9DED-E58A85900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EA240-2BCF-4541-918C-17E809CD3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805C9-2B8D-4618-9E5B-7BEE9BED5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A0B716-90B7-4786-80C0-357C1E4EC376}"/>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8" name="Footer Placeholder 7">
            <a:extLst>
              <a:ext uri="{FF2B5EF4-FFF2-40B4-BE49-F238E27FC236}">
                <a16:creationId xmlns:a16="http://schemas.microsoft.com/office/drawing/2014/main" id="{775B41A2-33FA-47F9-B049-7E8F8E3C7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4B0EC1-BD20-4ADD-A59D-A251D73A45C0}"/>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332777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425D-5A9F-4B8C-8AE6-7D7A09A1F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C6557-B221-4469-87B2-E0BCFBCF3405}"/>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4" name="Footer Placeholder 3">
            <a:extLst>
              <a:ext uri="{FF2B5EF4-FFF2-40B4-BE49-F238E27FC236}">
                <a16:creationId xmlns:a16="http://schemas.microsoft.com/office/drawing/2014/main" id="{7C7C02BC-F3E2-49CA-97E7-28F3A21DE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6EEA6-66EA-486E-B3AC-3AD7710D03C5}"/>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365449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5963D-60F1-43BC-84A0-6407C71BB7FF}"/>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3" name="Footer Placeholder 2">
            <a:extLst>
              <a:ext uri="{FF2B5EF4-FFF2-40B4-BE49-F238E27FC236}">
                <a16:creationId xmlns:a16="http://schemas.microsoft.com/office/drawing/2014/main" id="{1634F1C6-BD1C-4BA3-89A9-CE208DA0DB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821BF3-C7E1-4FA4-A56B-892C46675297}"/>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416945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DE3A-493F-428B-86B3-17FFD5F28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6BD661-AFC7-4E41-8B81-68EE31F1E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CDFDE-F660-4D2A-8215-73FE2927A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26E0A-887F-4BF0-9DEE-14FEAA86121A}"/>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6" name="Footer Placeholder 5">
            <a:extLst>
              <a:ext uri="{FF2B5EF4-FFF2-40B4-BE49-F238E27FC236}">
                <a16:creationId xmlns:a16="http://schemas.microsoft.com/office/drawing/2014/main" id="{93F75354-28D9-4D1A-B155-30A0D2E78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035E0-E5E9-4D22-9E46-37C7FA749A4F}"/>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247198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A5BF-2841-40C5-9B6A-B30490186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7ACF51-CC90-4898-A515-113E7DCFB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91A46-C043-46DC-9544-4D5CDFF96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39544-200F-408C-835A-2F24BEEC72CA}"/>
              </a:ext>
            </a:extLst>
          </p:cNvPr>
          <p:cNvSpPr>
            <a:spLocks noGrp="1"/>
          </p:cNvSpPr>
          <p:nvPr>
            <p:ph type="dt" sz="half" idx="10"/>
          </p:nvPr>
        </p:nvSpPr>
        <p:spPr/>
        <p:txBody>
          <a:bodyPr/>
          <a:lstStyle/>
          <a:p>
            <a:fld id="{7C74D8B4-78D5-4B8B-BAEC-F191AA13B828}" type="datetimeFigureOut">
              <a:rPr lang="en-US" smtClean="0"/>
              <a:t>11/11/2023</a:t>
            </a:fld>
            <a:endParaRPr lang="en-US"/>
          </a:p>
        </p:txBody>
      </p:sp>
      <p:sp>
        <p:nvSpPr>
          <p:cNvPr id="6" name="Footer Placeholder 5">
            <a:extLst>
              <a:ext uri="{FF2B5EF4-FFF2-40B4-BE49-F238E27FC236}">
                <a16:creationId xmlns:a16="http://schemas.microsoft.com/office/drawing/2014/main" id="{E4DE0E60-2C6A-475C-ABF9-C9767CDF6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0B14A-6C0B-448B-A72A-A10E604C6D61}"/>
              </a:ext>
            </a:extLst>
          </p:cNvPr>
          <p:cNvSpPr>
            <a:spLocks noGrp="1"/>
          </p:cNvSpPr>
          <p:nvPr>
            <p:ph type="sldNum" sz="quarter" idx="12"/>
          </p:nvPr>
        </p:nvSpPr>
        <p:spPr/>
        <p:txBody>
          <a:bodyPr/>
          <a:lstStyle/>
          <a:p>
            <a:fld id="{9EE93461-ED82-4C58-AC2F-F05DBD48F8E9}" type="slidenum">
              <a:rPr lang="en-US" smtClean="0"/>
              <a:t>‹#›</a:t>
            </a:fld>
            <a:endParaRPr lang="en-US"/>
          </a:p>
        </p:txBody>
      </p:sp>
    </p:spTree>
    <p:extLst>
      <p:ext uri="{BB962C8B-B14F-4D97-AF65-F5344CB8AC3E}">
        <p14:creationId xmlns:p14="http://schemas.microsoft.com/office/powerpoint/2010/main" val="353193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0FD37-20D2-4C88-9AE7-FF2785F66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A5582D-F866-4065-85E8-A30ECF503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7256A-2CC9-4091-9648-34E1A5AF8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4D8B4-78D5-4B8B-BAEC-F191AA13B828}" type="datetimeFigureOut">
              <a:rPr lang="en-US" smtClean="0"/>
              <a:t>11/11/2023</a:t>
            </a:fld>
            <a:endParaRPr lang="en-US"/>
          </a:p>
        </p:txBody>
      </p:sp>
      <p:sp>
        <p:nvSpPr>
          <p:cNvPr id="5" name="Footer Placeholder 4">
            <a:extLst>
              <a:ext uri="{FF2B5EF4-FFF2-40B4-BE49-F238E27FC236}">
                <a16:creationId xmlns:a16="http://schemas.microsoft.com/office/drawing/2014/main" id="{2410CB31-C46A-4CAD-A226-A3079EBE3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C76F-88FB-4A63-863F-7BF0BB4C1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93461-ED82-4C58-AC2F-F05DBD48F8E9}" type="slidenum">
              <a:rPr lang="en-US" smtClean="0"/>
              <a:t>‹#›</a:t>
            </a:fld>
            <a:endParaRPr lang="en-US"/>
          </a:p>
        </p:txBody>
      </p:sp>
    </p:spTree>
    <p:extLst>
      <p:ext uri="{BB962C8B-B14F-4D97-AF65-F5344CB8AC3E}">
        <p14:creationId xmlns:p14="http://schemas.microsoft.com/office/powerpoint/2010/main" val="263675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97D20-40B4-4971-B237-E66A1510062A}"/>
              </a:ext>
            </a:extLst>
          </p:cNvPr>
          <p:cNvSpPr>
            <a:spLocks noGrp="1"/>
          </p:cNvSpPr>
          <p:nvPr>
            <p:ph type="ctrTitle"/>
          </p:nvPr>
        </p:nvSpPr>
        <p:spPr>
          <a:xfrm>
            <a:off x="643468" y="643467"/>
            <a:ext cx="4620584" cy="4567137"/>
          </a:xfrm>
        </p:spPr>
        <p:txBody>
          <a:bodyPr>
            <a:normAutofit/>
          </a:bodyPr>
          <a:lstStyle/>
          <a:p>
            <a:pPr algn="l"/>
            <a:r>
              <a:rPr lang="en-US" sz="4400"/>
              <a:t>A Foundational Step in Research Strategy – What is the Research Question?</a:t>
            </a:r>
          </a:p>
        </p:txBody>
      </p:sp>
      <p:sp>
        <p:nvSpPr>
          <p:cNvPr id="3" name="Subtitle 2">
            <a:extLst>
              <a:ext uri="{FF2B5EF4-FFF2-40B4-BE49-F238E27FC236}">
                <a16:creationId xmlns:a16="http://schemas.microsoft.com/office/drawing/2014/main" id="{BECE5256-D950-4821-A0DF-04C77DF7484B}"/>
              </a:ext>
            </a:extLst>
          </p:cNvPr>
          <p:cNvSpPr>
            <a:spLocks noGrp="1"/>
          </p:cNvSpPr>
          <p:nvPr>
            <p:ph type="subTitle" idx="1"/>
          </p:nvPr>
        </p:nvSpPr>
        <p:spPr>
          <a:xfrm>
            <a:off x="643467" y="5277684"/>
            <a:ext cx="4620584" cy="775494"/>
          </a:xfrm>
        </p:spPr>
        <p:txBody>
          <a:bodyPr>
            <a:normAutofit/>
          </a:bodyPr>
          <a:lstStyle/>
          <a:p>
            <a:pPr algn="l"/>
            <a:r>
              <a:rPr lang="en-US" sz="1000" dirty="0"/>
              <a:t>Emily Coffman Richardson</a:t>
            </a:r>
          </a:p>
          <a:p>
            <a:pPr algn="l"/>
            <a:r>
              <a:rPr lang="en-US" sz="1000" dirty="0"/>
              <a:t>Kinsearchers@gmail.com</a:t>
            </a:r>
          </a:p>
        </p:txBody>
      </p:sp>
      <p:pic>
        <p:nvPicPr>
          <p:cNvPr id="5" name="Picture 4" descr="3D black question marks with one yellow question mark">
            <a:extLst>
              <a:ext uri="{FF2B5EF4-FFF2-40B4-BE49-F238E27FC236}">
                <a16:creationId xmlns:a16="http://schemas.microsoft.com/office/drawing/2014/main" id="{82B5C3E7-6F16-4FF9-8F21-F13FFB728730}"/>
              </a:ext>
            </a:extLst>
          </p:cNvPr>
          <p:cNvPicPr>
            <a:picLocks noChangeAspect="1"/>
          </p:cNvPicPr>
          <p:nvPr/>
        </p:nvPicPr>
        <p:blipFill rotWithShape="1">
          <a:blip r:embed="rId2"/>
          <a:srcRect l="45309" r="2295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7126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 with a beard&#10;&#10;Description automatically generated with low confidence">
            <a:extLst>
              <a:ext uri="{FF2B5EF4-FFF2-40B4-BE49-F238E27FC236}">
                <a16:creationId xmlns:a16="http://schemas.microsoft.com/office/drawing/2014/main" id="{7B3D4026-0275-4320-A131-4FB4E41C7E2C}"/>
              </a:ext>
            </a:extLst>
          </p:cNvPr>
          <p:cNvPicPr>
            <a:picLocks noChangeAspect="1"/>
          </p:cNvPicPr>
          <p:nvPr/>
        </p:nvPicPr>
        <p:blipFill rotWithShape="1">
          <a:blip r:embed="rId2">
            <a:extLst>
              <a:ext uri="{28A0092B-C50C-407E-A947-70E740481C1C}">
                <a14:useLocalDpi xmlns:a14="http://schemas.microsoft.com/office/drawing/2010/main" val="0"/>
              </a:ext>
            </a:extLst>
          </a:blip>
          <a:srcRect t="9381" b="4013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22CE44B1-43BC-498B-9C71-77DE00262C86}"/>
              </a:ext>
            </a:extLst>
          </p:cNvPr>
          <p:cNvSpPr txBox="1"/>
          <p:nvPr/>
        </p:nvSpPr>
        <p:spPr>
          <a:xfrm>
            <a:off x="9580881" y="1386840"/>
            <a:ext cx="2157364" cy="1384995"/>
          </a:xfrm>
          <a:prstGeom prst="rect">
            <a:avLst/>
          </a:prstGeom>
          <a:solidFill>
            <a:srgbClr val="FFFF00"/>
          </a:solidFill>
        </p:spPr>
        <p:txBody>
          <a:bodyPr wrap="square" rtlCol="0">
            <a:spAutoFit/>
          </a:bodyPr>
          <a:lstStyle/>
          <a:p>
            <a:r>
              <a:rPr lang="en-US" sz="2800" dirty="0"/>
              <a:t>Grandfather?</a:t>
            </a:r>
          </a:p>
          <a:p>
            <a:r>
              <a:rPr lang="en-US" sz="2800" dirty="0"/>
              <a:t>Great – Grandfather?</a:t>
            </a:r>
          </a:p>
        </p:txBody>
      </p:sp>
    </p:spTree>
    <p:extLst>
      <p:ext uri="{BB962C8B-B14F-4D97-AF65-F5344CB8AC3E}">
        <p14:creationId xmlns:p14="http://schemas.microsoft.com/office/powerpoint/2010/main" val="164818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DA385E-46E5-4B67-B1FD-AE933E5DC73C}"/>
              </a:ext>
            </a:extLst>
          </p:cNvPr>
          <p:cNvSpPr>
            <a:spLocks noGrp="1"/>
          </p:cNvSpPr>
          <p:nvPr>
            <p:ph type="title"/>
          </p:nvPr>
        </p:nvSpPr>
        <p:spPr>
          <a:xfrm>
            <a:off x="640080" y="325369"/>
            <a:ext cx="4368602" cy="1956841"/>
          </a:xfrm>
        </p:spPr>
        <p:txBody>
          <a:bodyPr anchor="b">
            <a:normAutofit fontScale="90000"/>
          </a:bodyPr>
          <a:lstStyle/>
          <a:p>
            <a:r>
              <a:rPr lang="en-US" sz="5400" dirty="0"/>
              <a:t>An Example – Focus on Henry Fox</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BAE1E8-9D97-4189-ABEB-CCAD6D9C23D9}"/>
              </a:ext>
            </a:extLst>
          </p:cNvPr>
          <p:cNvSpPr>
            <a:spLocks noGrp="1"/>
          </p:cNvSpPr>
          <p:nvPr>
            <p:ph idx="1"/>
          </p:nvPr>
        </p:nvSpPr>
        <p:spPr>
          <a:xfrm>
            <a:off x="640080" y="2872899"/>
            <a:ext cx="4578901" cy="3320668"/>
          </a:xfrm>
        </p:spPr>
        <p:txBody>
          <a:bodyPr>
            <a:normAutofit fontScale="92500"/>
          </a:bodyPr>
          <a:lstStyle/>
          <a:p>
            <a:r>
              <a:rPr lang="en-US" sz="2300" dirty="0"/>
              <a:t>Johann Henrich Fuchs 1702-1790</a:t>
            </a:r>
          </a:p>
          <a:p>
            <a:r>
              <a:rPr lang="en-US" sz="2300" dirty="0"/>
              <a:t>Johann Henrich Fuchs (2) 1728-1772</a:t>
            </a:r>
          </a:p>
          <a:p>
            <a:r>
              <a:rPr lang="en-US" sz="2300" dirty="0"/>
              <a:t>Henrich “Henry” Fox  1760-1819</a:t>
            </a:r>
          </a:p>
          <a:p>
            <a:r>
              <a:rPr lang="en-US" sz="2300" dirty="0"/>
              <a:t>Henry “Heinrich” Fox   1791-1829</a:t>
            </a:r>
          </a:p>
          <a:p>
            <a:r>
              <a:rPr lang="en-US" sz="2300" b="1" dirty="0"/>
              <a:t>Henry Fox 1814-1854</a:t>
            </a:r>
          </a:p>
          <a:p>
            <a:r>
              <a:rPr lang="en-US" sz="2300" dirty="0"/>
              <a:t>Heinrich Fox 1816-1816</a:t>
            </a:r>
          </a:p>
          <a:p>
            <a:r>
              <a:rPr lang="en-US" sz="2300" dirty="0"/>
              <a:t>Henry E. Fox  1864 - </a:t>
            </a:r>
          </a:p>
          <a:p>
            <a:r>
              <a:rPr lang="en-US" sz="2300" dirty="0"/>
              <a:t>Virgil Henry Fox  1890-1977</a:t>
            </a:r>
          </a:p>
        </p:txBody>
      </p:sp>
      <p:pic>
        <p:nvPicPr>
          <p:cNvPr id="5" name="Picture 4" descr="A person with a beard&#10;&#10;Description automatically generated with low confidence">
            <a:extLst>
              <a:ext uri="{FF2B5EF4-FFF2-40B4-BE49-F238E27FC236}">
                <a16:creationId xmlns:a16="http://schemas.microsoft.com/office/drawing/2014/main" id="{FD8F1AC4-606C-4F3B-BC74-950AD7DD68DD}"/>
              </a:ext>
            </a:extLst>
          </p:cNvPr>
          <p:cNvPicPr>
            <a:picLocks noChangeAspect="1"/>
          </p:cNvPicPr>
          <p:nvPr/>
        </p:nvPicPr>
        <p:blipFill rotWithShape="1">
          <a:blip r:embed="rId2">
            <a:extLst>
              <a:ext uri="{28A0092B-C50C-407E-A947-70E740481C1C}">
                <a14:useLocalDpi xmlns:a14="http://schemas.microsoft.com/office/drawing/2010/main" val="0"/>
              </a:ext>
            </a:extLst>
          </a:blip>
          <a:srcRect t="603" b="313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0380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A2D6A-99A8-4464-AA1C-AEA20E056844}"/>
              </a:ext>
            </a:extLst>
          </p:cNvPr>
          <p:cNvSpPr>
            <a:spLocks noGrp="1"/>
          </p:cNvSpPr>
          <p:nvPr>
            <p:ph type="title"/>
          </p:nvPr>
        </p:nvSpPr>
        <p:spPr>
          <a:xfrm>
            <a:off x="841248" y="548640"/>
            <a:ext cx="3600860" cy="5431536"/>
          </a:xfrm>
        </p:spPr>
        <p:txBody>
          <a:bodyPr>
            <a:normAutofit/>
          </a:bodyPr>
          <a:lstStyle/>
          <a:p>
            <a:r>
              <a:rPr lang="en-US" sz="5400" dirty="0"/>
              <a:t>Which Henry Fox?</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132401-F822-4A7F-8C82-FFF82B5E5260}"/>
              </a:ext>
            </a:extLst>
          </p:cNvPr>
          <p:cNvSpPr>
            <a:spLocks noGrp="1"/>
          </p:cNvSpPr>
          <p:nvPr>
            <p:ph idx="1"/>
          </p:nvPr>
        </p:nvSpPr>
        <p:spPr>
          <a:xfrm>
            <a:off x="5126418" y="552091"/>
            <a:ext cx="6224335" cy="5431536"/>
          </a:xfrm>
        </p:spPr>
        <p:txBody>
          <a:bodyPr anchor="ctr">
            <a:normAutofit/>
          </a:bodyPr>
          <a:lstStyle/>
          <a:p>
            <a:r>
              <a:rPr lang="en-US" sz="2400" dirty="0"/>
              <a:t>Review all the current information you have on this individual to help you first define the person.</a:t>
            </a:r>
          </a:p>
          <a:p>
            <a:endParaRPr lang="en-US" sz="2400" dirty="0"/>
          </a:p>
          <a:p>
            <a:endParaRPr lang="en-US" sz="2400" dirty="0"/>
          </a:p>
          <a:p>
            <a:r>
              <a:rPr lang="en-US" sz="2400" dirty="0"/>
              <a:t>Henry Fox, 1814 – 1854 in Columbiana Ohio</a:t>
            </a:r>
          </a:p>
          <a:p>
            <a:pPr lvl="1"/>
            <a:r>
              <a:rPr lang="en-US" dirty="0"/>
              <a:t>He married Lydia Jane Milbourn on 23 Jan 1840 in Columbiana County Ohio</a:t>
            </a:r>
          </a:p>
          <a:p>
            <a:pPr lvl="1"/>
            <a:r>
              <a:rPr lang="en-US" dirty="0"/>
              <a:t>Henry is buried in Grove Hill Cemetery</a:t>
            </a:r>
          </a:p>
          <a:p>
            <a:pPr lvl="1"/>
            <a:r>
              <a:rPr lang="en-US" dirty="0"/>
              <a:t>His probate names Lydia and children: Sarah Jane, </a:t>
            </a:r>
            <a:r>
              <a:rPr lang="en-US" dirty="0" err="1"/>
              <a:t>Rosetha</a:t>
            </a:r>
            <a:r>
              <a:rPr lang="en-US" dirty="0"/>
              <a:t> and George Fox</a:t>
            </a:r>
          </a:p>
        </p:txBody>
      </p:sp>
    </p:spTree>
    <p:extLst>
      <p:ext uri="{BB962C8B-B14F-4D97-AF65-F5344CB8AC3E}">
        <p14:creationId xmlns:p14="http://schemas.microsoft.com/office/powerpoint/2010/main" val="166476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phone&#10;&#10;Description automatically generated">
            <a:extLst>
              <a:ext uri="{FF2B5EF4-FFF2-40B4-BE49-F238E27FC236}">
                <a16:creationId xmlns:a16="http://schemas.microsoft.com/office/drawing/2014/main" id="{FA6F13CE-532A-C48A-3230-30883D608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347" y="2596081"/>
            <a:ext cx="3019425" cy="2705100"/>
          </a:xfrm>
          <a:prstGeom prst="rect">
            <a:avLst/>
          </a:prstGeom>
        </p:spPr>
      </p:pic>
      <p:pic>
        <p:nvPicPr>
          <p:cNvPr id="13" name="Picture 12" descr="A close up of a name&#10;&#10;Description automatically generated">
            <a:extLst>
              <a:ext uri="{FF2B5EF4-FFF2-40B4-BE49-F238E27FC236}">
                <a16:creationId xmlns:a16="http://schemas.microsoft.com/office/drawing/2014/main" id="{B76C5885-E82E-55DF-2D70-2A1DA73C2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997" y="723900"/>
            <a:ext cx="5019675" cy="1447800"/>
          </a:xfrm>
          <a:prstGeom prst="rect">
            <a:avLst/>
          </a:prstGeom>
        </p:spPr>
      </p:pic>
      <p:pic>
        <p:nvPicPr>
          <p:cNvPr id="15" name="Picture 14" descr="Close-up of a tombstone&#10;&#10;Description automatically generated">
            <a:extLst>
              <a:ext uri="{FF2B5EF4-FFF2-40B4-BE49-F238E27FC236}">
                <a16:creationId xmlns:a16="http://schemas.microsoft.com/office/drawing/2014/main" id="{C9565607-C6CC-6A9D-5F16-7A5047A18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908" y="426855"/>
            <a:ext cx="2567284" cy="5372561"/>
          </a:xfrm>
          <a:prstGeom prst="rect">
            <a:avLst/>
          </a:prstGeom>
        </p:spPr>
      </p:pic>
      <p:sp>
        <p:nvSpPr>
          <p:cNvPr id="16" name="TextBox 15">
            <a:extLst>
              <a:ext uri="{FF2B5EF4-FFF2-40B4-BE49-F238E27FC236}">
                <a16:creationId xmlns:a16="http://schemas.microsoft.com/office/drawing/2014/main" id="{9F6DEED0-5F50-DA5A-EE7E-9CBCE57FCE81}"/>
              </a:ext>
            </a:extLst>
          </p:cNvPr>
          <p:cNvSpPr txBox="1"/>
          <p:nvPr/>
        </p:nvSpPr>
        <p:spPr>
          <a:xfrm>
            <a:off x="5260063" y="2833735"/>
            <a:ext cx="1620571" cy="923330"/>
          </a:xfrm>
          <a:prstGeom prst="rect">
            <a:avLst/>
          </a:prstGeom>
          <a:noFill/>
        </p:spPr>
        <p:txBody>
          <a:bodyPr wrap="square" rtlCol="0">
            <a:spAutoFit/>
          </a:bodyPr>
          <a:lstStyle/>
          <a:p>
            <a:r>
              <a:rPr lang="en-US" dirty="0"/>
              <a:t>Grove Hill Cemetery</a:t>
            </a:r>
          </a:p>
          <a:p>
            <a:r>
              <a:rPr lang="en-US" dirty="0"/>
              <a:t>Hanoverton</a:t>
            </a:r>
          </a:p>
        </p:txBody>
      </p:sp>
    </p:spTree>
    <p:extLst>
      <p:ext uri="{BB962C8B-B14F-4D97-AF65-F5344CB8AC3E}">
        <p14:creationId xmlns:p14="http://schemas.microsoft.com/office/powerpoint/2010/main" val="282223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ame&#10;&#10;Description automatically generated">
            <a:extLst>
              <a:ext uri="{FF2B5EF4-FFF2-40B4-BE49-F238E27FC236}">
                <a16:creationId xmlns:a16="http://schemas.microsoft.com/office/drawing/2014/main" id="{7EFD0F6B-AB36-4176-4965-06FD4FC08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781" y="966834"/>
            <a:ext cx="6038850" cy="1447800"/>
          </a:xfrm>
          <a:prstGeom prst="rect">
            <a:avLst/>
          </a:prstGeom>
        </p:spPr>
      </p:pic>
      <p:pic>
        <p:nvPicPr>
          <p:cNvPr id="7" name="Picture 6" descr="A stone with writing on it&#10;&#10;Description automatically generated">
            <a:extLst>
              <a:ext uri="{FF2B5EF4-FFF2-40B4-BE49-F238E27FC236}">
                <a16:creationId xmlns:a16="http://schemas.microsoft.com/office/drawing/2014/main" id="{111A9E6C-A3A6-4C47-ECB8-1DB7A7CD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444" y="1009650"/>
            <a:ext cx="2247900" cy="4838700"/>
          </a:xfrm>
          <a:prstGeom prst="rect">
            <a:avLst/>
          </a:prstGeom>
        </p:spPr>
      </p:pic>
      <p:sp>
        <p:nvSpPr>
          <p:cNvPr id="8" name="TextBox 7">
            <a:extLst>
              <a:ext uri="{FF2B5EF4-FFF2-40B4-BE49-F238E27FC236}">
                <a16:creationId xmlns:a16="http://schemas.microsoft.com/office/drawing/2014/main" id="{3822F2DD-586B-740D-65DD-E1ECCDF84A9A}"/>
              </a:ext>
            </a:extLst>
          </p:cNvPr>
          <p:cNvSpPr txBox="1"/>
          <p:nvPr/>
        </p:nvSpPr>
        <p:spPr>
          <a:xfrm>
            <a:off x="4626320" y="3304515"/>
            <a:ext cx="1403287" cy="923330"/>
          </a:xfrm>
          <a:prstGeom prst="rect">
            <a:avLst/>
          </a:prstGeom>
          <a:noFill/>
        </p:spPr>
        <p:txBody>
          <a:bodyPr wrap="square" rtlCol="0">
            <a:spAutoFit/>
          </a:bodyPr>
          <a:lstStyle/>
          <a:p>
            <a:r>
              <a:rPr lang="en-US" dirty="0"/>
              <a:t>Grove Hill Cemetery</a:t>
            </a:r>
          </a:p>
          <a:p>
            <a:r>
              <a:rPr lang="en-US" dirty="0"/>
              <a:t>Hanoverton</a:t>
            </a:r>
          </a:p>
        </p:txBody>
      </p:sp>
      <p:pic>
        <p:nvPicPr>
          <p:cNvPr id="10" name="Picture 9" descr="A screenshot of a phone&#10;&#10;Description automatically generated">
            <a:extLst>
              <a:ext uri="{FF2B5EF4-FFF2-40B4-BE49-F238E27FC236}">
                <a16:creationId xmlns:a16="http://schemas.microsoft.com/office/drawing/2014/main" id="{51C834DD-F37E-CB36-C71F-0662790C8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306" y="2771729"/>
            <a:ext cx="2762250" cy="3343275"/>
          </a:xfrm>
          <a:prstGeom prst="rect">
            <a:avLst/>
          </a:prstGeom>
        </p:spPr>
      </p:pic>
    </p:spTree>
    <p:extLst>
      <p:ext uri="{BB962C8B-B14F-4D97-AF65-F5344CB8AC3E}">
        <p14:creationId xmlns:p14="http://schemas.microsoft.com/office/powerpoint/2010/main" val="224745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45B2-F5DC-4295-87F2-1BE51B9FBEAB}"/>
              </a:ext>
            </a:extLst>
          </p:cNvPr>
          <p:cNvSpPr>
            <a:spLocks noGrp="1"/>
          </p:cNvSpPr>
          <p:nvPr>
            <p:ph type="title"/>
          </p:nvPr>
        </p:nvSpPr>
        <p:spPr/>
        <p:txBody>
          <a:bodyPr/>
          <a:lstStyle/>
          <a:p>
            <a:r>
              <a:rPr lang="en-US" dirty="0"/>
              <a:t>Consider adding a timeline</a:t>
            </a:r>
          </a:p>
        </p:txBody>
      </p:sp>
      <p:graphicFrame>
        <p:nvGraphicFramePr>
          <p:cNvPr id="4" name="Table 4">
            <a:extLst>
              <a:ext uri="{FF2B5EF4-FFF2-40B4-BE49-F238E27FC236}">
                <a16:creationId xmlns:a16="http://schemas.microsoft.com/office/drawing/2014/main" id="{C9D26E9D-34AB-4D69-97FF-2586AB9230C8}"/>
              </a:ext>
            </a:extLst>
          </p:cNvPr>
          <p:cNvGraphicFramePr>
            <a:graphicFrameLocks noGrp="1"/>
          </p:cNvGraphicFramePr>
          <p:nvPr>
            <p:ph idx="1"/>
            <p:extLst>
              <p:ext uri="{D42A27DB-BD31-4B8C-83A1-F6EECF244321}">
                <p14:modId xmlns:p14="http://schemas.microsoft.com/office/powerpoint/2010/main" val="709372686"/>
              </p:ext>
            </p:extLst>
          </p:nvPr>
        </p:nvGraphicFramePr>
        <p:xfrm>
          <a:off x="838200" y="1825625"/>
          <a:ext cx="10515597" cy="3774440"/>
        </p:xfrm>
        <a:graphic>
          <a:graphicData uri="http://schemas.openxmlformats.org/drawingml/2006/table">
            <a:tbl>
              <a:tblPr firstRow="1" bandRow="1">
                <a:tableStyleId>{5C22544A-7EE6-4342-B048-85BDC9FD1C3A}</a:tableStyleId>
              </a:tblPr>
              <a:tblGrid>
                <a:gridCol w="1404668">
                  <a:extLst>
                    <a:ext uri="{9D8B030D-6E8A-4147-A177-3AD203B41FA5}">
                      <a16:colId xmlns:a16="http://schemas.microsoft.com/office/drawing/2014/main" val="3005351277"/>
                    </a:ext>
                  </a:extLst>
                </a:gridCol>
                <a:gridCol w="5605730">
                  <a:extLst>
                    <a:ext uri="{9D8B030D-6E8A-4147-A177-3AD203B41FA5}">
                      <a16:colId xmlns:a16="http://schemas.microsoft.com/office/drawing/2014/main" val="1439647242"/>
                    </a:ext>
                  </a:extLst>
                </a:gridCol>
                <a:gridCol w="3505199">
                  <a:extLst>
                    <a:ext uri="{9D8B030D-6E8A-4147-A177-3AD203B41FA5}">
                      <a16:colId xmlns:a16="http://schemas.microsoft.com/office/drawing/2014/main" val="2343471238"/>
                    </a:ext>
                  </a:extLst>
                </a:gridCol>
              </a:tblGrid>
              <a:tr h="370840">
                <a:tc>
                  <a:txBody>
                    <a:bodyPr/>
                    <a:lstStyle/>
                    <a:p>
                      <a:r>
                        <a:rPr lang="en-US" dirty="0"/>
                        <a:t>Date</a:t>
                      </a:r>
                    </a:p>
                  </a:txBody>
                  <a:tcPr/>
                </a:tc>
                <a:tc>
                  <a:txBody>
                    <a:bodyPr/>
                    <a:lstStyle/>
                    <a:p>
                      <a:r>
                        <a:rPr lang="en-US" dirty="0"/>
                        <a:t>Event</a:t>
                      </a:r>
                    </a:p>
                  </a:txBody>
                  <a:tcPr/>
                </a:tc>
                <a:tc>
                  <a:txBody>
                    <a:bodyPr/>
                    <a:lstStyle/>
                    <a:p>
                      <a:r>
                        <a:rPr lang="en-US" dirty="0"/>
                        <a:t>Proof</a:t>
                      </a:r>
                    </a:p>
                  </a:txBody>
                  <a:tcPr/>
                </a:tc>
                <a:extLst>
                  <a:ext uri="{0D108BD9-81ED-4DB2-BD59-A6C34878D82A}">
                    <a16:rowId xmlns:a16="http://schemas.microsoft.com/office/drawing/2014/main" val="3724894367"/>
                  </a:ext>
                </a:extLst>
              </a:tr>
              <a:tr h="370840">
                <a:tc>
                  <a:txBody>
                    <a:bodyPr/>
                    <a:lstStyle/>
                    <a:p>
                      <a:r>
                        <a:rPr lang="en-US" dirty="0"/>
                        <a:t>1813- 1814</a:t>
                      </a:r>
                    </a:p>
                  </a:txBody>
                  <a:tcPr/>
                </a:tc>
                <a:tc>
                  <a:txBody>
                    <a:bodyPr/>
                    <a:lstStyle/>
                    <a:p>
                      <a:r>
                        <a:rPr lang="en-US" dirty="0"/>
                        <a:t>Birth year </a:t>
                      </a:r>
                    </a:p>
                  </a:txBody>
                  <a:tcPr/>
                </a:tc>
                <a:tc>
                  <a:txBody>
                    <a:bodyPr/>
                    <a:lstStyle/>
                    <a:p>
                      <a:r>
                        <a:rPr lang="en-US" dirty="0"/>
                        <a:t>Tombstone</a:t>
                      </a:r>
                    </a:p>
                  </a:txBody>
                  <a:tcPr/>
                </a:tc>
                <a:extLst>
                  <a:ext uri="{0D108BD9-81ED-4DB2-BD59-A6C34878D82A}">
                    <a16:rowId xmlns:a16="http://schemas.microsoft.com/office/drawing/2014/main" val="9911171"/>
                  </a:ext>
                </a:extLst>
              </a:tr>
              <a:tr h="370840">
                <a:tc>
                  <a:txBody>
                    <a:bodyPr/>
                    <a:lstStyle/>
                    <a:p>
                      <a:r>
                        <a:rPr lang="en-US" dirty="0"/>
                        <a:t>1840</a:t>
                      </a:r>
                    </a:p>
                  </a:txBody>
                  <a:tcPr/>
                </a:tc>
                <a:tc>
                  <a:txBody>
                    <a:bodyPr/>
                    <a:lstStyle/>
                    <a:p>
                      <a:r>
                        <a:rPr lang="en-US" dirty="0"/>
                        <a:t>Census, Hanover, Columbiana County, Ohio - farmer</a:t>
                      </a:r>
                    </a:p>
                  </a:txBody>
                  <a:tcPr/>
                </a:tc>
                <a:tc>
                  <a:txBody>
                    <a:bodyPr/>
                    <a:lstStyle/>
                    <a:p>
                      <a:r>
                        <a:rPr lang="en-US" dirty="0"/>
                        <a:t>Census, Ancestry</a:t>
                      </a:r>
                    </a:p>
                  </a:txBody>
                  <a:tcPr/>
                </a:tc>
                <a:extLst>
                  <a:ext uri="{0D108BD9-81ED-4DB2-BD59-A6C34878D82A}">
                    <a16:rowId xmlns:a16="http://schemas.microsoft.com/office/drawing/2014/main" val="635300912"/>
                  </a:ext>
                </a:extLst>
              </a:tr>
              <a:tr h="370840">
                <a:tc>
                  <a:txBody>
                    <a:bodyPr/>
                    <a:lstStyle/>
                    <a:p>
                      <a:r>
                        <a:rPr lang="en-US" dirty="0"/>
                        <a:t>1840</a:t>
                      </a:r>
                    </a:p>
                  </a:txBody>
                  <a:tcPr/>
                </a:tc>
                <a:tc>
                  <a:txBody>
                    <a:bodyPr/>
                    <a:lstStyle/>
                    <a:p>
                      <a:r>
                        <a:rPr lang="en-US" dirty="0"/>
                        <a:t>Marriage to Lydia Ann Milbourn, Columbiana County, Ohio</a:t>
                      </a:r>
                    </a:p>
                  </a:txBody>
                  <a:tcPr/>
                </a:tc>
                <a:tc>
                  <a:txBody>
                    <a:bodyPr/>
                    <a:lstStyle/>
                    <a:p>
                      <a:r>
                        <a:rPr lang="en-US" dirty="0"/>
                        <a:t>MR, Ohio County Marriages, 1777-1993</a:t>
                      </a:r>
                    </a:p>
                  </a:txBody>
                  <a:tcPr/>
                </a:tc>
                <a:extLst>
                  <a:ext uri="{0D108BD9-81ED-4DB2-BD59-A6C34878D82A}">
                    <a16:rowId xmlns:a16="http://schemas.microsoft.com/office/drawing/2014/main" val="2930628358"/>
                  </a:ext>
                </a:extLst>
              </a:tr>
              <a:tr h="370840">
                <a:tc>
                  <a:txBody>
                    <a:bodyPr/>
                    <a:lstStyle/>
                    <a:p>
                      <a:r>
                        <a:rPr lang="en-US" dirty="0"/>
                        <a:t>1850</a:t>
                      </a:r>
                    </a:p>
                  </a:txBody>
                  <a:tcPr/>
                </a:tc>
                <a:tc>
                  <a:txBody>
                    <a:bodyPr/>
                    <a:lstStyle/>
                    <a:p>
                      <a:r>
                        <a:rPr lang="en-US" dirty="0"/>
                        <a:t>Census, Goshen, Mahoning, Ohio  farmer</a:t>
                      </a:r>
                    </a:p>
                  </a:txBody>
                  <a:tcPr/>
                </a:tc>
                <a:tc>
                  <a:txBody>
                    <a:bodyPr/>
                    <a:lstStyle/>
                    <a:p>
                      <a:r>
                        <a:rPr lang="en-US" dirty="0"/>
                        <a:t>Census, Ancestry</a:t>
                      </a:r>
                    </a:p>
                  </a:txBody>
                  <a:tcPr/>
                </a:tc>
                <a:extLst>
                  <a:ext uri="{0D108BD9-81ED-4DB2-BD59-A6C34878D82A}">
                    <a16:rowId xmlns:a16="http://schemas.microsoft.com/office/drawing/2014/main" val="2026456223"/>
                  </a:ext>
                </a:extLst>
              </a:tr>
              <a:tr h="370840">
                <a:tc>
                  <a:txBody>
                    <a:bodyPr/>
                    <a:lstStyle/>
                    <a:p>
                      <a:r>
                        <a:rPr lang="en-US" dirty="0"/>
                        <a:t>25 July 1854</a:t>
                      </a:r>
                    </a:p>
                  </a:txBody>
                  <a:tcPr/>
                </a:tc>
                <a:tc>
                  <a:txBody>
                    <a:bodyPr/>
                    <a:lstStyle/>
                    <a:p>
                      <a:r>
                        <a:rPr lang="en-US" dirty="0"/>
                        <a:t>Notice of Death</a:t>
                      </a:r>
                    </a:p>
                  </a:txBody>
                  <a:tcPr/>
                </a:tc>
                <a:tc>
                  <a:txBody>
                    <a:bodyPr/>
                    <a:lstStyle/>
                    <a:p>
                      <a:r>
                        <a:rPr lang="en-US" dirty="0"/>
                        <a:t>Newspaper</a:t>
                      </a:r>
                    </a:p>
                  </a:txBody>
                  <a:tcPr/>
                </a:tc>
                <a:extLst>
                  <a:ext uri="{0D108BD9-81ED-4DB2-BD59-A6C34878D82A}">
                    <a16:rowId xmlns:a16="http://schemas.microsoft.com/office/drawing/2014/main" val="2423641701"/>
                  </a:ext>
                </a:extLst>
              </a:tr>
              <a:tr h="370840">
                <a:tc>
                  <a:txBody>
                    <a:bodyPr/>
                    <a:lstStyle/>
                    <a:p>
                      <a:endParaRPr lang="en-US" dirty="0"/>
                    </a:p>
                  </a:txBody>
                  <a:tcPr/>
                </a:tc>
                <a:tc>
                  <a:txBody>
                    <a:bodyPr/>
                    <a:lstStyle/>
                    <a:p>
                      <a:r>
                        <a:rPr lang="en-US" dirty="0"/>
                        <a:t>Tombstone, Grove Hill Cemetery, 25 July 1854</a:t>
                      </a:r>
                    </a:p>
                    <a:p>
                      <a:r>
                        <a:rPr lang="en-US" dirty="0"/>
                        <a:t>age 40 y, 9m, 3d</a:t>
                      </a:r>
                    </a:p>
                  </a:txBody>
                  <a:tcPr/>
                </a:tc>
                <a:tc>
                  <a:txBody>
                    <a:bodyPr/>
                    <a:lstStyle/>
                    <a:p>
                      <a:r>
                        <a:rPr lang="en-US" dirty="0"/>
                        <a:t>Picture of Tombstone taken by mother</a:t>
                      </a:r>
                    </a:p>
                  </a:txBody>
                  <a:tcPr/>
                </a:tc>
                <a:extLst>
                  <a:ext uri="{0D108BD9-81ED-4DB2-BD59-A6C34878D82A}">
                    <a16:rowId xmlns:a16="http://schemas.microsoft.com/office/drawing/2014/main" val="3385185206"/>
                  </a:ext>
                </a:extLst>
              </a:tr>
              <a:tr h="370840">
                <a:tc>
                  <a:txBody>
                    <a:bodyPr/>
                    <a:lstStyle/>
                    <a:p>
                      <a:r>
                        <a:rPr lang="en-US" dirty="0"/>
                        <a:t>1856</a:t>
                      </a:r>
                    </a:p>
                  </a:txBody>
                  <a:tcPr/>
                </a:tc>
                <a:tc>
                  <a:txBody>
                    <a:bodyPr/>
                    <a:lstStyle/>
                    <a:p>
                      <a:r>
                        <a:rPr lang="en-US" dirty="0"/>
                        <a:t>Probate process to sell lands</a:t>
                      </a:r>
                    </a:p>
                  </a:txBody>
                  <a:tcPr/>
                </a:tc>
                <a:tc>
                  <a:txBody>
                    <a:bodyPr/>
                    <a:lstStyle/>
                    <a:p>
                      <a:r>
                        <a:rPr lang="en-US" dirty="0"/>
                        <a:t>Case #4075, Columbiana County, Ohio</a:t>
                      </a:r>
                    </a:p>
                  </a:txBody>
                  <a:tcPr/>
                </a:tc>
                <a:extLst>
                  <a:ext uri="{0D108BD9-81ED-4DB2-BD59-A6C34878D82A}">
                    <a16:rowId xmlns:a16="http://schemas.microsoft.com/office/drawing/2014/main" val="2355061948"/>
                  </a:ext>
                </a:extLst>
              </a:tr>
            </a:tbl>
          </a:graphicData>
        </a:graphic>
      </p:graphicFrame>
    </p:spTree>
    <p:extLst>
      <p:ext uri="{BB962C8B-B14F-4D97-AF65-F5344CB8AC3E}">
        <p14:creationId xmlns:p14="http://schemas.microsoft.com/office/powerpoint/2010/main" val="41373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5FC7D-1D94-43A1-8130-A62E7AC8B0F2}"/>
              </a:ext>
            </a:extLst>
          </p:cNvPr>
          <p:cNvSpPr>
            <a:spLocks noGrp="1"/>
          </p:cNvSpPr>
          <p:nvPr>
            <p:ph type="title"/>
          </p:nvPr>
        </p:nvSpPr>
        <p:spPr>
          <a:xfrm>
            <a:off x="838200" y="365125"/>
            <a:ext cx="10515600" cy="1325563"/>
          </a:xfrm>
        </p:spPr>
        <p:txBody>
          <a:bodyPr>
            <a:normAutofit/>
          </a:bodyPr>
          <a:lstStyle/>
          <a:p>
            <a:r>
              <a:rPr lang="en-US" sz="5400"/>
              <a:t>Identify what you want to know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FF526B-3469-4475-B192-628EBDD16625}"/>
              </a:ext>
            </a:extLst>
          </p:cNvPr>
          <p:cNvSpPr>
            <a:spLocks noGrp="1"/>
          </p:cNvSpPr>
          <p:nvPr>
            <p:ph idx="1"/>
          </p:nvPr>
        </p:nvSpPr>
        <p:spPr>
          <a:xfrm>
            <a:off x="838200" y="1929384"/>
            <a:ext cx="10515600" cy="4251960"/>
          </a:xfrm>
        </p:spPr>
        <p:txBody>
          <a:bodyPr>
            <a:normAutofit/>
          </a:bodyPr>
          <a:lstStyle/>
          <a:p>
            <a:r>
              <a:rPr lang="en-US" sz="2400" dirty="0"/>
              <a:t>A focused research question must identify a specific aspect of </a:t>
            </a:r>
            <a:r>
              <a:rPr lang="en-US" sz="2400" i="1" dirty="0"/>
              <a:t>identity, relationship, event </a:t>
            </a:r>
            <a:r>
              <a:rPr lang="en-US" sz="2400" dirty="0"/>
              <a:t>or </a:t>
            </a:r>
            <a:r>
              <a:rPr lang="en-US" sz="2400" i="1" dirty="0"/>
              <a:t>situation</a:t>
            </a:r>
            <a:r>
              <a:rPr lang="en-US" sz="2400" dirty="0"/>
              <a:t> concerning a specific person.</a:t>
            </a:r>
          </a:p>
          <a:p>
            <a:pPr lvl="1"/>
            <a:r>
              <a:rPr lang="en-US" dirty="0"/>
              <a:t>Separating 2 men of the same name</a:t>
            </a:r>
          </a:p>
          <a:p>
            <a:pPr lvl="1"/>
            <a:r>
              <a:rPr lang="en-US" dirty="0"/>
              <a:t>Identifying parents</a:t>
            </a:r>
          </a:p>
          <a:p>
            <a:pPr lvl="1"/>
            <a:r>
              <a:rPr lang="en-US" dirty="0"/>
              <a:t>Location place of origin for an immigrant</a:t>
            </a:r>
          </a:p>
          <a:p>
            <a:pPr lvl="1"/>
            <a:r>
              <a:rPr lang="en-US" dirty="0"/>
              <a:t>Maiden name of a married woman</a:t>
            </a:r>
          </a:p>
          <a:p>
            <a:pPr lvl="1"/>
            <a:r>
              <a:rPr lang="en-US" dirty="0"/>
              <a:t>Military service</a:t>
            </a:r>
          </a:p>
          <a:p>
            <a:r>
              <a:rPr lang="en-US" dirty="0"/>
              <a:t>Remember – A research question must be answerable! Don’t look for vital records for a time period when they don’t exist</a:t>
            </a:r>
          </a:p>
        </p:txBody>
      </p:sp>
    </p:spTree>
    <p:extLst>
      <p:ext uri="{BB962C8B-B14F-4D97-AF65-F5344CB8AC3E}">
        <p14:creationId xmlns:p14="http://schemas.microsoft.com/office/powerpoint/2010/main" val="282066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CC209E-A7B6-4CAE-A919-E220478FDCB2}"/>
              </a:ext>
            </a:extLst>
          </p:cNvPr>
          <p:cNvSpPr>
            <a:spLocks noGrp="1"/>
          </p:cNvSpPr>
          <p:nvPr>
            <p:ph type="title"/>
          </p:nvPr>
        </p:nvSpPr>
        <p:spPr>
          <a:xfrm>
            <a:off x="838200" y="365125"/>
            <a:ext cx="10515600" cy="1325563"/>
          </a:xfrm>
        </p:spPr>
        <p:txBody>
          <a:bodyPr>
            <a:normAutofit/>
          </a:bodyPr>
          <a:lstStyle/>
          <a:p>
            <a:r>
              <a:rPr lang="en-US" sz="5400"/>
              <a:t>Three Basic Types of Questions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8E4DB9E-88FB-438C-8CEA-BD4920F401C5}"/>
              </a:ext>
            </a:extLst>
          </p:cNvPr>
          <p:cNvSpPr>
            <a:spLocks noGrp="1"/>
          </p:cNvSpPr>
          <p:nvPr>
            <p:ph idx="1"/>
          </p:nvPr>
        </p:nvSpPr>
        <p:spPr>
          <a:xfrm>
            <a:off x="838200" y="1929384"/>
            <a:ext cx="10515600" cy="4251960"/>
          </a:xfrm>
        </p:spPr>
        <p:txBody>
          <a:bodyPr>
            <a:normAutofit/>
          </a:bodyPr>
          <a:lstStyle/>
          <a:p>
            <a:r>
              <a:rPr lang="en-US" sz="2200" b="1" dirty="0"/>
              <a:t>When and where did an event happen in an individual’s life?</a:t>
            </a:r>
          </a:p>
          <a:p>
            <a:pPr lvl="1"/>
            <a:r>
              <a:rPr lang="en-US" sz="2200" dirty="0"/>
              <a:t>When did Andrew Giles of Lafayette County, Arkansas born in approximately 1840 die and where is he buried?</a:t>
            </a:r>
          </a:p>
          <a:p>
            <a:r>
              <a:rPr lang="en-US" sz="2200" b="1" dirty="0"/>
              <a:t>To whom was an individual related to by marriage or genetically?</a:t>
            </a:r>
          </a:p>
          <a:p>
            <a:pPr lvl="1"/>
            <a:r>
              <a:rPr lang="en-US" sz="2200" dirty="0"/>
              <a:t>What was the maiden name of the wife of Jeremiah Giles, of Lafayette Arkansas who served in the Civil War?</a:t>
            </a:r>
          </a:p>
          <a:p>
            <a:r>
              <a:rPr lang="en-US" sz="2200" b="1" dirty="0"/>
              <a:t>What biographical details can be found about an ancestor?</a:t>
            </a:r>
          </a:p>
          <a:p>
            <a:pPr lvl="1"/>
            <a:r>
              <a:rPr lang="en-US" sz="2200" dirty="0"/>
              <a:t>Did James Giles move to Texas to gain land as a result of statehood?</a:t>
            </a:r>
          </a:p>
        </p:txBody>
      </p:sp>
    </p:spTree>
    <p:extLst>
      <p:ext uri="{BB962C8B-B14F-4D97-AF65-F5344CB8AC3E}">
        <p14:creationId xmlns:p14="http://schemas.microsoft.com/office/powerpoint/2010/main" val="224327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CEA6CBF-2205-4C91-A71E-04E8C046B702}"/>
              </a:ext>
            </a:extLst>
          </p:cNvPr>
          <p:cNvSpPr>
            <a:spLocks noGrp="1"/>
          </p:cNvSpPr>
          <p:nvPr>
            <p:ph type="title"/>
          </p:nvPr>
        </p:nvSpPr>
        <p:spPr>
          <a:xfrm>
            <a:off x="841246" y="673770"/>
            <a:ext cx="3644489" cy="2414488"/>
          </a:xfrm>
        </p:spPr>
        <p:txBody>
          <a:bodyPr anchor="t">
            <a:normAutofit/>
          </a:bodyPr>
          <a:lstStyle/>
          <a:p>
            <a:r>
              <a:rPr lang="en-US" sz="4200">
                <a:solidFill>
                  <a:srgbClr val="FFFFFF"/>
                </a:solidFill>
              </a:rPr>
              <a:t>So, what do I want to know about Henry Fox?</a:t>
            </a:r>
          </a:p>
        </p:txBody>
      </p:sp>
      <p:sp>
        <p:nvSpPr>
          <p:cNvPr id="3" name="Content Placeholder 2">
            <a:extLst>
              <a:ext uri="{FF2B5EF4-FFF2-40B4-BE49-F238E27FC236}">
                <a16:creationId xmlns:a16="http://schemas.microsoft.com/office/drawing/2014/main" id="{801AFF23-3978-42E4-9004-2F19497C082B}"/>
              </a:ext>
            </a:extLst>
          </p:cNvPr>
          <p:cNvSpPr>
            <a:spLocks noGrp="1"/>
          </p:cNvSpPr>
          <p:nvPr>
            <p:ph idx="1"/>
          </p:nvPr>
        </p:nvSpPr>
        <p:spPr>
          <a:xfrm>
            <a:off x="6095999" y="882315"/>
            <a:ext cx="5254754" cy="5294647"/>
          </a:xfrm>
        </p:spPr>
        <p:txBody>
          <a:bodyPr>
            <a:normAutofit/>
          </a:bodyPr>
          <a:lstStyle/>
          <a:p>
            <a:r>
              <a:rPr lang="en-US" dirty="0"/>
              <a:t>Who are his parents?</a:t>
            </a:r>
          </a:p>
          <a:p>
            <a:r>
              <a:rPr lang="en-US" dirty="0"/>
              <a:t>The focused research question becomes:</a:t>
            </a:r>
          </a:p>
          <a:p>
            <a:endParaRPr lang="en-US" dirty="0"/>
          </a:p>
          <a:p>
            <a:r>
              <a:rPr lang="en-US" b="1" dirty="0"/>
              <a:t>Who are the parents of Henry Fox, born about 1814, married to Lydia Ann Milbourn in 1840, and who died on 25 July 1854 and is buried in Columbiana County, Ohio?</a:t>
            </a:r>
          </a:p>
          <a:p>
            <a:endParaRPr lang="en-US" sz="2200" dirty="0"/>
          </a:p>
        </p:txBody>
      </p:sp>
    </p:spTree>
    <p:extLst>
      <p:ext uri="{BB962C8B-B14F-4D97-AF65-F5344CB8AC3E}">
        <p14:creationId xmlns:p14="http://schemas.microsoft.com/office/powerpoint/2010/main" val="89289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1A78-7C39-4A1C-AE31-9C46A14801C9}"/>
              </a:ext>
            </a:extLst>
          </p:cNvPr>
          <p:cNvSpPr>
            <a:spLocks noGrp="1"/>
          </p:cNvSpPr>
          <p:nvPr>
            <p:ph type="title"/>
          </p:nvPr>
        </p:nvSpPr>
        <p:spPr>
          <a:xfrm>
            <a:off x="635000" y="640823"/>
            <a:ext cx="3418659" cy="5583148"/>
          </a:xfrm>
        </p:spPr>
        <p:txBody>
          <a:bodyPr anchor="ctr">
            <a:normAutofit/>
          </a:bodyPr>
          <a:lstStyle/>
          <a:p>
            <a:r>
              <a:rPr lang="en-US" sz="5400"/>
              <a:t>Does this meet the GPS?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8F6443A-1034-4195-ADFF-507C21652244}"/>
              </a:ext>
            </a:extLst>
          </p:cNvPr>
          <p:cNvGraphicFramePr>
            <a:graphicFrameLocks noGrp="1"/>
          </p:cNvGraphicFramePr>
          <p:nvPr>
            <p:ph idx="1"/>
            <p:extLst>
              <p:ext uri="{D42A27DB-BD31-4B8C-83A1-F6EECF244321}">
                <p14:modId xmlns:p14="http://schemas.microsoft.com/office/powerpoint/2010/main" val="26821343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85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95AC4E2E-C6D7-4059-AFFF-0C34864F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59" y="643467"/>
            <a:ext cx="3565482" cy="5571066"/>
          </a:xfrm>
          <a:prstGeom prst="rect">
            <a:avLst/>
          </a:prstGeom>
        </p:spPr>
      </p:pic>
    </p:spTree>
    <p:extLst>
      <p:ext uri="{BB962C8B-B14F-4D97-AF65-F5344CB8AC3E}">
        <p14:creationId xmlns:p14="http://schemas.microsoft.com/office/powerpoint/2010/main" val="301990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AE4D3-14F5-48D3-A645-185F7327AFBB}"/>
              </a:ext>
            </a:extLst>
          </p:cNvPr>
          <p:cNvSpPr>
            <a:spLocks noGrp="1"/>
          </p:cNvSpPr>
          <p:nvPr>
            <p:ph type="title"/>
          </p:nvPr>
        </p:nvSpPr>
        <p:spPr>
          <a:xfrm>
            <a:off x="838200" y="365125"/>
            <a:ext cx="10515600" cy="1325563"/>
          </a:xfrm>
        </p:spPr>
        <p:txBody>
          <a:bodyPr>
            <a:normAutofit/>
          </a:bodyPr>
          <a:lstStyle/>
          <a:p>
            <a:r>
              <a:rPr lang="en-US" sz="5400"/>
              <a:t>This focus helps to: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4F168B-9935-4BC3-9B2E-23E6A177EAC2}"/>
              </a:ext>
            </a:extLst>
          </p:cNvPr>
          <p:cNvSpPr>
            <a:spLocks noGrp="1"/>
          </p:cNvSpPr>
          <p:nvPr>
            <p:ph idx="1"/>
          </p:nvPr>
        </p:nvSpPr>
        <p:spPr>
          <a:xfrm>
            <a:off x="838200" y="1929384"/>
            <a:ext cx="10515600" cy="4251960"/>
          </a:xfrm>
        </p:spPr>
        <p:txBody>
          <a:bodyPr>
            <a:normAutofit/>
          </a:bodyPr>
          <a:lstStyle/>
          <a:p>
            <a:r>
              <a:rPr lang="en-US" sz="2200" dirty="0"/>
              <a:t>Plan the research</a:t>
            </a:r>
          </a:p>
          <a:p>
            <a:pPr lvl="1"/>
            <a:r>
              <a:rPr lang="en-US" sz="2200" dirty="0"/>
              <a:t>Possible parents in 1810, 1820, 1830 census in Columbiana County, Ohio</a:t>
            </a:r>
          </a:p>
          <a:p>
            <a:pPr lvl="2"/>
            <a:r>
              <a:rPr lang="en-US" sz="2200" dirty="0"/>
              <a:t>Johann Christopher Fox</a:t>
            </a:r>
          </a:p>
          <a:p>
            <a:pPr lvl="2"/>
            <a:r>
              <a:rPr lang="en-US" sz="2200" dirty="0"/>
              <a:t>Johann Michael Fox</a:t>
            </a:r>
          </a:p>
          <a:p>
            <a:pPr lvl="2"/>
            <a:r>
              <a:rPr lang="en-US" sz="2200" dirty="0"/>
              <a:t>Johann Philip Fox</a:t>
            </a:r>
          </a:p>
          <a:p>
            <a:pPr lvl="1"/>
            <a:r>
              <a:rPr lang="en-US" sz="2200" dirty="0"/>
              <a:t>Church records for his birth, that might name parents</a:t>
            </a:r>
          </a:p>
          <a:p>
            <a:pPr lvl="1"/>
            <a:r>
              <a:rPr lang="en-US" sz="2200" dirty="0"/>
              <a:t>Land records around 1840 resulting in land (he was a farmer in 1840 census)</a:t>
            </a:r>
          </a:p>
          <a:p>
            <a:pPr lvl="2"/>
            <a:r>
              <a:rPr lang="en-US" sz="2200" dirty="0"/>
              <a:t>Might name his father</a:t>
            </a:r>
          </a:p>
          <a:p>
            <a:pPr lvl="1"/>
            <a:r>
              <a:rPr lang="en-US" sz="2200" dirty="0"/>
              <a:t>Probates of other Fox men between 1814 and 1850 in Columbiana County, Ohio that list him as a son</a:t>
            </a:r>
          </a:p>
          <a:p>
            <a:pPr lvl="1"/>
            <a:r>
              <a:rPr lang="en-US" sz="2200" dirty="0"/>
              <a:t>DNA</a:t>
            </a:r>
          </a:p>
        </p:txBody>
      </p:sp>
    </p:spTree>
    <p:extLst>
      <p:ext uri="{BB962C8B-B14F-4D97-AF65-F5344CB8AC3E}">
        <p14:creationId xmlns:p14="http://schemas.microsoft.com/office/powerpoint/2010/main" val="217070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EE7F1-233C-FE7D-FCE0-A4AA0B962D05}"/>
              </a:ext>
            </a:extLst>
          </p:cNvPr>
          <p:cNvSpPr>
            <a:spLocks noGrp="1"/>
          </p:cNvSpPr>
          <p:nvPr>
            <p:ph type="title"/>
          </p:nvPr>
        </p:nvSpPr>
        <p:spPr/>
        <p:txBody>
          <a:bodyPr/>
          <a:lstStyle/>
          <a:p>
            <a:r>
              <a:rPr lang="en-US" dirty="0"/>
              <a:t>Willing to hear the story?</a:t>
            </a:r>
          </a:p>
        </p:txBody>
      </p:sp>
      <p:sp>
        <p:nvSpPr>
          <p:cNvPr id="5" name="Text Placeholder 4">
            <a:extLst>
              <a:ext uri="{FF2B5EF4-FFF2-40B4-BE49-F238E27FC236}">
                <a16:creationId xmlns:a16="http://schemas.microsoft.com/office/drawing/2014/main" id="{4EC7822A-E3C3-E0A9-DAEE-825534E416C4}"/>
              </a:ext>
            </a:extLst>
          </p:cNvPr>
          <p:cNvSpPr>
            <a:spLocks noGrp="1"/>
          </p:cNvSpPr>
          <p:nvPr>
            <p:ph type="body" idx="1"/>
          </p:nvPr>
        </p:nvSpPr>
        <p:spPr/>
        <p:txBody>
          <a:bodyPr/>
          <a:lstStyle/>
          <a:p>
            <a:r>
              <a:rPr lang="en-US" dirty="0"/>
              <a:t>Who are his parents?</a:t>
            </a:r>
          </a:p>
        </p:txBody>
      </p:sp>
    </p:spTree>
    <p:extLst>
      <p:ext uri="{BB962C8B-B14F-4D97-AF65-F5344CB8AC3E}">
        <p14:creationId xmlns:p14="http://schemas.microsoft.com/office/powerpoint/2010/main" val="313722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64821-3E13-D298-D1F0-395C0BF462A2}"/>
              </a:ext>
            </a:extLst>
          </p:cNvPr>
          <p:cNvSpPr>
            <a:spLocks noGrp="1"/>
          </p:cNvSpPr>
          <p:nvPr>
            <p:ph type="title"/>
          </p:nvPr>
        </p:nvSpPr>
        <p:spPr>
          <a:xfrm>
            <a:off x="589560" y="856180"/>
            <a:ext cx="4560584" cy="1128068"/>
          </a:xfrm>
        </p:spPr>
        <p:txBody>
          <a:bodyPr anchor="ctr">
            <a:normAutofit/>
          </a:bodyPr>
          <a:lstStyle/>
          <a:p>
            <a:r>
              <a:rPr lang="en-US" sz="3700"/>
              <a:t>Reviewing the first Fox in the Community</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515274-DD74-78A3-018B-827AB20F620C}"/>
              </a:ext>
            </a:extLst>
          </p:cNvPr>
          <p:cNvSpPr>
            <a:spLocks noGrp="1"/>
          </p:cNvSpPr>
          <p:nvPr>
            <p:ph idx="1"/>
          </p:nvPr>
        </p:nvSpPr>
        <p:spPr>
          <a:xfrm>
            <a:off x="590719" y="2330505"/>
            <a:ext cx="4559425" cy="3979585"/>
          </a:xfrm>
        </p:spPr>
        <p:txBody>
          <a:bodyPr anchor="ctr">
            <a:normAutofit/>
          </a:bodyPr>
          <a:lstStyle/>
          <a:p>
            <a:r>
              <a:rPr lang="en-US" sz="2000" b="1" dirty="0"/>
              <a:t>Johann Christopher Fox </a:t>
            </a:r>
            <a:r>
              <a:rPr lang="en-US" sz="2000" dirty="0"/>
              <a:t>(unknown relationship to Heinrich or Michael)</a:t>
            </a:r>
          </a:p>
          <a:p>
            <a:pPr lvl="1"/>
            <a:r>
              <a:rPr lang="en-US" sz="2000" dirty="0"/>
              <a:t>Will names sons: John Peter and Jacob</a:t>
            </a:r>
          </a:p>
          <a:p>
            <a:pPr lvl="1"/>
            <a:r>
              <a:rPr lang="en-US" sz="2000" dirty="0"/>
              <a:t>No HENRY!!</a:t>
            </a:r>
          </a:p>
          <a:p>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ns in a map">
            <a:extLst>
              <a:ext uri="{FF2B5EF4-FFF2-40B4-BE49-F238E27FC236}">
                <a16:creationId xmlns:a16="http://schemas.microsoft.com/office/drawing/2014/main" id="{2BFFB3A4-9576-6D44-0E6C-3932D42015EE}"/>
              </a:ext>
            </a:extLst>
          </p:cNvPr>
          <p:cNvPicPr>
            <a:picLocks noChangeAspect="1"/>
          </p:cNvPicPr>
          <p:nvPr/>
        </p:nvPicPr>
        <p:blipFill rotWithShape="1">
          <a:blip r:embed="rId2">
            <a:extLst>
              <a:ext uri="{28A0092B-C50C-407E-A947-70E740481C1C}">
                <a14:useLocalDpi xmlns:a14="http://schemas.microsoft.com/office/drawing/2010/main" val="0"/>
              </a:ext>
            </a:extLst>
          </a:blip>
          <a:srcRect l="15994" r="15148" b="1"/>
          <a:stretch/>
        </p:blipFill>
        <p:spPr>
          <a:xfrm>
            <a:off x="5977788" y="799352"/>
            <a:ext cx="5425410" cy="5259296"/>
          </a:xfrm>
          <a:prstGeom prst="rect">
            <a:avLst/>
          </a:prstGeom>
        </p:spPr>
      </p:pic>
    </p:spTree>
    <p:extLst>
      <p:ext uri="{BB962C8B-B14F-4D97-AF65-F5344CB8AC3E}">
        <p14:creationId xmlns:p14="http://schemas.microsoft.com/office/powerpoint/2010/main" val="404552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8CEA6-442A-4146-AE2E-30C6B0249E6B}"/>
              </a:ext>
            </a:extLst>
          </p:cNvPr>
          <p:cNvSpPr>
            <a:spLocks noGrp="1"/>
          </p:cNvSpPr>
          <p:nvPr>
            <p:ph type="title"/>
          </p:nvPr>
        </p:nvSpPr>
        <p:spPr>
          <a:xfrm>
            <a:off x="572493" y="238539"/>
            <a:ext cx="11018520" cy="1434415"/>
          </a:xfrm>
        </p:spPr>
        <p:txBody>
          <a:bodyPr anchor="b">
            <a:normAutofit/>
          </a:bodyPr>
          <a:lstStyle/>
          <a:p>
            <a:r>
              <a:rPr lang="en-US" sz="5400" dirty="0"/>
              <a:t>2</a:t>
            </a:r>
            <a:r>
              <a:rPr lang="en-US" sz="5400" baseline="30000" dirty="0"/>
              <a:t>nd</a:t>
            </a:r>
            <a:r>
              <a:rPr lang="en-US" sz="5400" dirty="0"/>
              <a:t> Fox’s in the Area</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EC557B-F82F-4E2D-A329-348DA0E587D7}"/>
              </a:ext>
            </a:extLst>
          </p:cNvPr>
          <p:cNvSpPr>
            <a:spLocks noGrp="1"/>
          </p:cNvSpPr>
          <p:nvPr>
            <p:ph idx="1"/>
          </p:nvPr>
        </p:nvSpPr>
        <p:spPr>
          <a:xfrm>
            <a:off x="572493" y="2071316"/>
            <a:ext cx="6713552" cy="4119172"/>
          </a:xfrm>
        </p:spPr>
        <p:txBody>
          <a:bodyPr anchor="t">
            <a:normAutofit/>
          </a:bodyPr>
          <a:lstStyle/>
          <a:p>
            <a:r>
              <a:rPr lang="en-US" sz="2200" b="1" dirty="0"/>
              <a:t>Johann Michael Fox </a:t>
            </a:r>
            <a:r>
              <a:rPr lang="en-US" sz="2200" dirty="0"/>
              <a:t>– </a:t>
            </a:r>
          </a:p>
          <a:p>
            <a:pPr lvl="1"/>
            <a:r>
              <a:rPr lang="en-US" sz="2200" dirty="0"/>
              <a:t>Brother of Henrich “Henry” Fox (1760-1818)</a:t>
            </a:r>
          </a:p>
          <a:p>
            <a:pPr lvl="2"/>
            <a:r>
              <a:rPr lang="en-US" sz="1800" dirty="0"/>
              <a:t>Based on land and movement</a:t>
            </a:r>
          </a:p>
          <a:p>
            <a:pPr lvl="1"/>
            <a:r>
              <a:rPr lang="en-US" sz="2200" dirty="0"/>
              <a:t>Married Hannah</a:t>
            </a:r>
          </a:p>
          <a:p>
            <a:pPr lvl="1"/>
            <a:r>
              <a:rPr lang="en-US" sz="2200" dirty="0"/>
              <a:t>Michael dies on August 1821 – old enough to have a son Henry; but - - </a:t>
            </a:r>
          </a:p>
          <a:p>
            <a:pPr lvl="1"/>
            <a:r>
              <a:rPr lang="en-US" sz="2200" dirty="0"/>
              <a:t>Will names: Catherine, Abraham, Mary, Rebecca, John, Anna, David, Samuel and Tobias</a:t>
            </a:r>
          </a:p>
          <a:p>
            <a:pPr marL="0" indent="0">
              <a:buNone/>
            </a:pPr>
            <a:endParaRPr lang="en-US" sz="2200" dirty="0"/>
          </a:p>
        </p:txBody>
      </p:sp>
      <p:pic>
        <p:nvPicPr>
          <p:cNvPr id="5" name="Picture 4" descr="Pins in a map">
            <a:extLst>
              <a:ext uri="{FF2B5EF4-FFF2-40B4-BE49-F238E27FC236}">
                <a16:creationId xmlns:a16="http://schemas.microsoft.com/office/drawing/2014/main" id="{C6A7ECA0-67BA-499E-8F4B-013A74D4F24A}"/>
              </a:ext>
            </a:extLst>
          </p:cNvPr>
          <p:cNvPicPr>
            <a:picLocks noChangeAspect="1"/>
          </p:cNvPicPr>
          <p:nvPr/>
        </p:nvPicPr>
        <p:blipFill rotWithShape="1">
          <a:blip r:embed="rId2">
            <a:extLst>
              <a:ext uri="{28A0092B-C50C-407E-A947-70E740481C1C}">
                <a14:useLocalDpi xmlns:a14="http://schemas.microsoft.com/office/drawing/2010/main" val="0"/>
              </a:ext>
            </a:extLst>
          </a:blip>
          <a:srcRect l="18315" r="17469" b="2"/>
          <a:stretch/>
        </p:blipFill>
        <p:spPr>
          <a:xfrm>
            <a:off x="7675658" y="2093976"/>
            <a:ext cx="3941064" cy="4096512"/>
          </a:xfrm>
          <a:prstGeom prst="rect">
            <a:avLst/>
          </a:prstGeom>
        </p:spPr>
      </p:pic>
    </p:spTree>
    <p:extLst>
      <p:ext uri="{BB962C8B-B14F-4D97-AF65-F5344CB8AC3E}">
        <p14:creationId xmlns:p14="http://schemas.microsoft.com/office/powerpoint/2010/main" val="269770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ame&#10;&#10;Description automatically generated">
            <a:extLst>
              <a:ext uri="{FF2B5EF4-FFF2-40B4-BE49-F238E27FC236}">
                <a16:creationId xmlns:a16="http://schemas.microsoft.com/office/drawing/2014/main" id="{7EFD0F6B-AB36-4176-4965-06FD4FC08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715" y="2009781"/>
            <a:ext cx="4843604" cy="1161243"/>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51C834DD-F37E-CB36-C71F-0662790C8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270" y="3242130"/>
            <a:ext cx="2762250" cy="3343275"/>
          </a:xfrm>
          <a:prstGeom prst="rect">
            <a:avLst/>
          </a:prstGeom>
        </p:spPr>
      </p:pic>
      <p:pic>
        <p:nvPicPr>
          <p:cNvPr id="4" name="Picture 3" descr="A black and white text&#10;&#10;Description automatically generated">
            <a:extLst>
              <a:ext uri="{FF2B5EF4-FFF2-40B4-BE49-F238E27FC236}">
                <a16:creationId xmlns:a16="http://schemas.microsoft.com/office/drawing/2014/main" id="{F1CA6B74-93AA-ACEF-492C-A54F36BD5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350" y="4527"/>
            <a:ext cx="6029607" cy="1367073"/>
          </a:xfrm>
          <a:prstGeom prst="rect">
            <a:avLst/>
          </a:prstGeom>
        </p:spPr>
      </p:pic>
      <p:pic>
        <p:nvPicPr>
          <p:cNvPr id="6" name="Picture 5" descr="A screenshot of a phone&#10;&#10;Description automatically generated">
            <a:extLst>
              <a:ext uri="{FF2B5EF4-FFF2-40B4-BE49-F238E27FC236}">
                <a16:creationId xmlns:a16="http://schemas.microsoft.com/office/drawing/2014/main" id="{50A385EF-AAF7-1339-EEE5-201FEC9B7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4606" y="1580961"/>
            <a:ext cx="2074008" cy="5000814"/>
          </a:xfrm>
          <a:prstGeom prst="rect">
            <a:avLst/>
          </a:prstGeom>
        </p:spPr>
      </p:pic>
      <p:cxnSp>
        <p:nvCxnSpPr>
          <p:cNvPr id="11" name="Straight Arrow Connector 10">
            <a:extLst>
              <a:ext uri="{FF2B5EF4-FFF2-40B4-BE49-F238E27FC236}">
                <a16:creationId xmlns:a16="http://schemas.microsoft.com/office/drawing/2014/main" id="{9D38C03F-F603-4D26-0CED-9DC8D12D83C2}"/>
              </a:ext>
            </a:extLst>
          </p:cNvPr>
          <p:cNvCxnSpPr>
            <a:cxnSpLocks/>
          </p:cNvCxnSpPr>
          <p:nvPr/>
        </p:nvCxnSpPr>
        <p:spPr>
          <a:xfrm>
            <a:off x="6319319" y="2725093"/>
            <a:ext cx="1973655" cy="14576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close up of a name card&#10;&#10;Description automatically generated">
            <a:extLst>
              <a:ext uri="{FF2B5EF4-FFF2-40B4-BE49-F238E27FC236}">
                <a16:creationId xmlns:a16="http://schemas.microsoft.com/office/drawing/2014/main" id="{F02330A0-CF20-9204-C57F-102776175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02" y="-175"/>
            <a:ext cx="5476122" cy="1391041"/>
          </a:xfrm>
          <a:prstGeom prst="rect">
            <a:avLst/>
          </a:prstGeom>
        </p:spPr>
      </p:pic>
    </p:spTree>
    <p:extLst>
      <p:ext uri="{BB962C8B-B14F-4D97-AF65-F5344CB8AC3E}">
        <p14:creationId xmlns:p14="http://schemas.microsoft.com/office/powerpoint/2010/main" val="3298212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5E63-0F9A-4D1A-99A5-6CD303C2875C}"/>
              </a:ext>
            </a:extLst>
          </p:cNvPr>
          <p:cNvSpPr>
            <a:spLocks noGrp="1"/>
          </p:cNvSpPr>
          <p:nvPr>
            <p:ph type="title"/>
          </p:nvPr>
        </p:nvSpPr>
        <p:spPr/>
        <p:txBody>
          <a:bodyPr/>
          <a:lstStyle/>
          <a:p>
            <a:r>
              <a:rPr lang="en-US" dirty="0"/>
              <a:t>Third Fox: </a:t>
            </a:r>
            <a:r>
              <a:rPr lang="en-US" b="1" dirty="0"/>
              <a:t>Johann Philip Fox</a:t>
            </a:r>
          </a:p>
        </p:txBody>
      </p:sp>
      <p:sp>
        <p:nvSpPr>
          <p:cNvPr id="3" name="Content Placeholder 2">
            <a:extLst>
              <a:ext uri="{FF2B5EF4-FFF2-40B4-BE49-F238E27FC236}">
                <a16:creationId xmlns:a16="http://schemas.microsoft.com/office/drawing/2014/main" id="{741B937C-AFF8-4B4B-8058-932732EA7367}"/>
              </a:ext>
            </a:extLst>
          </p:cNvPr>
          <p:cNvSpPr>
            <a:spLocks noGrp="1"/>
          </p:cNvSpPr>
          <p:nvPr>
            <p:ph idx="1"/>
          </p:nvPr>
        </p:nvSpPr>
        <p:spPr/>
        <p:txBody>
          <a:bodyPr>
            <a:normAutofit/>
          </a:bodyPr>
          <a:lstStyle/>
          <a:p>
            <a:r>
              <a:rPr lang="en-US" dirty="0"/>
              <a:t>Philip is the oldest son of Henrich “Henry” Fox, 1760-1918</a:t>
            </a:r>
          </a:p>
          <a:p>
            <a:r>
              <a:rPr lang="en-US" dirty="0"/>
              <a:t>Only 1 census (1850) with names</a:t>
            </a:r>
          </a:p>
          <a:p>
            <a:r>
              <a:rPr lang="en-US" dirty="0"/>
              <a:t>Probate in 1856</a:t>
            </a:r>
          </a:p>
          <a:p>
            <a:r>
              <a:rPr lang="en-US" dirty="0"/>
              <a:t>Marries 1</a:t>
            </a:r>
            <a:r>
              <a:rPr lang="en-US" baseline="30000" dirty="0"/>
              <a:t>st</a:t>
            </a:r>
            <a:r>
              <a:rPr lang="en-US" dirty="0"/>
              <a:t> Susanna Hoffman</a:t>
            </a:r>
          </a:p>
          <a:p>
            <a:pPr lvl="1"/>
            <a:r>
              <a:rPr lang="en-US" dirty="0"/>
              <a:t>2 children: Samuel and Sarah (Sally)</a:t>
            </a:r>
          </a:p>
          <a:p>
            <a:r>
              <a:rPr lang="en-US" dirty="0"/>
              <a:t>Marries 2</a:t>
            </a:r>
            <a:r>
              <a:rPr lang="en-US" baseline="30000" dirty="0"/>
              <a:t>nd</a:t>
            </a:r>
            <a:r>
              <a:rPr lang="en-US" dirty="0"/>
              <a:t> Sarah Roller</a:t>
            </a:r>
          </a:p>
          <a:p>
            <a:pPr lvl="1"/>
            <a:r>
              <a:rPr lang="en-US" dirty="0"/>
              <a:t>Catherine, Philip, John, Lavinia and Josiah are named.</a:t>
            </a:r>
          </a:p>
          <a:p>
            <a:pPr lvl="1"/>
            <a:r>
              <a:rPr lang="en-US" dirty="0"/>
              <a:t>Could Henry be another child  (born 1813, Sarah born 1812, Catherine born 1815)</a:t>
            </a:r>
          </a:p>
        </p:txBody>
      </p:sp>
    </p:spTree>
    <p:extLst>
      <p:ext uri="{BB962C8B-B14F-4D97-AF65-F5344CB8AC3E}">
        <p14:creationId xmlns:p14="http://schemas.microsoft.com/office/powerpoint/2010/main" val="48831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ame&#10;&#10;Description automatically generated">
            <a:extLst>
              <a:ext uri="{FF2B5EF4-FFF2-40B4-BE49-F238E27FC236}">
                <a16:creationId xmlns:a16="http://schemas.microsoft.com/office/drawing/2014/main" id="{7EFD0F6B-AB36-4176-4965-06FD4FC08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715" y="2009781"/>
            <a:ext cx="4843604" cy="1161243"/>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51C834DD-F37E-CB36-C71F-0662790C8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270" y="3242130"/>
            <a:ext cx="2762250" cy="3343275"/>
          </a:xfrm>
          <a:prstGeom prst="rect">
            <a:avLst/>
          </a:prstGeom>
        </p:spPr>
      </p:pic>
      <p:pic>
        <p:nvPicPr>
          <p:cNvPr id="4" name="Picture 3" descr="A black and white text&#10;&#10;Description automatically generated">
            <a:extLst>
              <a:ext uri="{FF2B5EF4-FFF2-40B4-BE49-F238E27FC236}">
                <a16:creationId xmlns:a16="http://schemas.microsoft.com/office/drawing/2014/main" id="{F1CA6B74-93AA-ACEF-492C-A54F36BD5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350" y="4527"/>
            <a:ext cx="6029607" cy="1367073"/>
          </a:xfrm>
          <a:prstGeom prst="rect">
            <a:avLst/>
          </a:prstGeom>
        </p:spPr>
      </p:pic>
      <p:pic>
        <p:nvPicPr>
          <p:cNvPr id="6" name="Picture 5" descr="A screenshot of a phone&#10;&#10;Description automatically generated">
            <a:extLst>
              <a:ext uri="{FF2B5EF4-FFF2-40B4-BE49-F238E27FC236}">
                <a16:creationId xmlns:a16="http://schemas.microsoft.com/office/drawing/2014/main" id="{50A385EF-AAF7-1339-EEE5-201FEC9B7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4606" y="1580961"/>
            <a:ext cx="2074008" cy="5000814"/>
          </a:xfrm>
          <a:prstGeom prst="rect">
            <a:avLst/>
          </a:prstGeom>
        </p:spPr>
      </p:pic>
      <p:cxnSp>
        <p:nvCxnSpPr>
          <p:cNvPr id="11" name="Straight Arrow Connector 10">
            <a:extLst>
              <a:ext uri="{FF2B5EF4-FFF2-40B4-BE49-F238E27FC236}">
                <a16:creationId xmlns:a16="http://schemas.microsoft.com/office/drawing/2014/main" id="{9D38C03F-F603-4D26-0CED-9DC8D12D83C2}"/>
              </a:ext>
            </a:extLst>
          </p:cNvPr>
          <p:cNvCxnSpPr>
            <a:cxnSpLocks/>
          </p:cNvCxnSpPr>
          <p:nvPr/>
        </p:nvCxnSpPr>
        <p:spPr>
          <a:xfrm>
            <a:off x="6319319" y="2725093"/>
            <a:ext cx="1973655" cy="14576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close up of a name card&#10;&#10;Description automatically generated">
            <a:extLst>
              <a:ext uri="{FF2B5EF4-FFF2-40B4-BE49-F238E27FC236}">
                <a16:creationId xmlns:a16="http://schemas.microsoft.com/office/drawing/2014/main" id="{F02330A0-CF20-9204-C57F-102776175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02" y="-175"/>
            <a:ext cx="5476122" cy="1391041"/>
          </a:xfrm>
          <a:prstGeom prst="rect">
            <a:avLst/>
          </a:prstGeom>
        </p:spPr>
      </p:pic>
      <p:sp>
        <p:nvSpPr>
          <p:cNvPr id="7" name="Arrow: Right 6">
            <a:extLst>
              <a:ext uri="{FF2B5EF4-FFF2-40B4-BE49-F238E27FC236}">
                <a16:creationId xmlns:a16="http://schemas.microsoft.com/office/drawing/2014/main" id="{B84832B5-B566-B196-0FF2-649356BDFDF1}"/>
              </a:ext>
            </a:extLst>
          </p:cNvPr>
          <p:cNvSpPr/>
          <p:nvPr/>
        </p:nvSpPr>
        <p:spPr>
          <a:xfrm>
            <a:off x="7722606" y="2285435"/>
            <a:ext cx="570368" cy="3349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7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creenshot of a phone&#10;&#10;Description automatically generated">
            <a:extLst>
              <a:ext uri="{FF2B5EF4-FFF2-40B4-BE49-F238E27FC236}">
                <a16:creationId xmlns:a16="http://schemas.microsoft.com/office/drawing/2014/main" id="{FC840332-D9D7-A757-D1C0-84C2107CD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625" y="528406"/>
            <a:ext cx="2342174"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1" name="Arc 3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204493-8CFD-4522-B611-73E1A11E36F1}"/>
              </a:ext>
            </a:extLst>
          </p:cNvPr>
          <p:cNvSpPr>
            <a:spLocks noGrp="1"/>
          </p:cNvSpPr>
          <p:nvPr>
            <p:ph idx="1"/>
          </p:nvPr>
        </p:nvSpPr>
        <p:spPr>
          <a:xfrm>
            <a:off x="838200" y="81481"/>
            <a:ext cx="6513213" cy="6095482"/>
          </a:xfrm>
        </p:spPr>
        <p:txBody>
          <a:bodyPr>
            <a:noAutofit/>
          </a:bodyPr>
          <a:lstStyle/>
          <a:p>
            <a:r>
              <a:rPr lang="en-US" sz="2400" dirty="0"/>
              <a:t>Henrich “Henry” Fox  1760-1819</a:t>
            </a:r>
          </a:p>
          <a:p>
            <a:pPr lvl="1"/>
            <a:r>
              <a:rPr lang="en-US" dirty="0"/>
              <a:t>Married Anna Mary (2</a:t>
            </a:r>
            <a:r>
              <a:rPr lang="en-US" baseline="30000" dirty="0"/>
              <a:t>nd</a:t>
            </a:r>
            <a:r>
              <a:rPr lang="en-US" dirty="0"/>
              <a:t> marriage)</a:t>
            </a:r>
          </a:p>
          <a:p>
            <a:pPr lvl="1"/>
            <a:r>
              <a:rPr lang="en-US" dirty="0"/>
              <a:t>Came to Ohio in 1806</a:t>
            </a:r>
          </a:p>
          <a:p>
            <a:pPr lvl="1"/>
            <a:r>
              <a:rPr lang="en-US" dirty="0"/>
              <a:t>Son, Johann Phillip Fox, baptized in PA in 1782</a:t>
            </a:r>
          </a:p>
          <a:p>
            <a:pPr lvl="1"/>
            <a:r>
              <a:rPr lang="en-US" dirty="0"/>
              <a:t>Son, Henry Fox, baptized in PA in 1791 – had a son Henrich who died at birth (1816)</a:t>
            </a:r>
          </a:p>
          <a:p>
            <a:pPr lvl="1"/>
            <a:r>
              <a:rPr lang="en-US" dirty="0"/>
              <a:t>Phillip, Henry, Jacob, Catherine, Elizabeth, Sally, </a:t>
            </a:r>
            <a:r>
              <a:rPr lang="en-US" dirty="0" err="1"/>
              <a:t>Eustina</a:t>
            </a:r>
            <a:r>
              <a:rPr lang="en-US" dirty="0"/>
              <a:t>, Mary, Frederick – all were part of a deed granting Mary Fox (wife) the rights to Henrich’s plantation  </a:t>
            </a:r>
          </a:p>
          <a:p>
            <a:pPr lvl="1"/>
            <a:r>
              <a:rPr lang="en-US" dirty="0"/>
              <a:t>Son, John dies in 1818; probate offers children names = 5 girls; 1 son (Joseph)</a:t>
            </a:r>
          </a:p>
          <a:p>
            <a:pPr lvl="1"/>
            <a:r>
              <a:rPr lang="en-US" dirty="0"/>
              <a:t>Son, Frederick in 1819, was under guardianship, therefore could not be a father to Henry born in 1814.</a:t>
            </a:r>
          </a:p>
          <a:p>
            <a:pPr lvl="1"/>
            <a:r>
              <a:rPr lang="en-US" dirty="0"/>
              <a:t>Son, Jacob had a son Heinrich in 1834</a:t>
            </a:r>
          </a:p>
        </p:txBody>
      </p:sp>
    </p:spTree>
    <p:extLst>
      <p:ext uri="{BB962C8B-B14F-4D97-AF65-F5344CB8AC3E}">
        <p14:creationId xmlns:p14="http://schemas.microsoft.com/office/powerpoint/2010/main" val="303664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A80C2-BC6F-4370-8D3D-9F5F0F8DEB63}"/>
              </a:ext>
            </a:extLst>
          </p:cNvPr>
          <p:cNvSpPr>
            <a:spLocks noGrp="1"/>
          </p:cNvSpPr>
          <p:nvPr>
            <p:ph type="title"/>
          </p:nvPr>
        </p:nvSpPr>
        <p:spPr>
          <a:xfrm>
            <a:off x="841248" y="497840"/>
            <a:ext cx="3600860" cy="5431536"/>
          </a:xfrm>
        </p:spPr>
        <p:txBody>
          <a:bodyPr>
            <a:normAutofit/>
          </a:bodyPr>
          <a:lstStyle/>
          <a:p>
            <a:r>
              <a:rPr lang="en-US" sz="5400" dirty="0"/>
              <a:t>Johann Philip Fox</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850C9-9AA2-4B48-B61A-EE630F109F69}"/>
              </a:ext>
            </a:extLst>
          </p:cNvPr>
          <p:cNvSpPr>
            <a:spLocks noGrp="1"/>
          </p:cNvSpPr>
          <p:nvPr>
            <p:ph idx="1"/>
          </p:nvPr>
        </p:nvSpPr>
        <p:spPr>
          <a:xfrm>
            <a:off x="5126418" y="552091"/>
            <a:ext cx="6224335" cy="5431536"/>
          </a:xfrm>
        </p:spPr>
        <p:txBody>
          <a:bodyPr anchor="ctr">
            <a:normAutofit/>
          </a:bodyPr>
          <a:lstStyle/>
          <a:p>
            <a:r>
              <a:rPr lang="en-US" sz="2200" dirty="0"/>
              <a:t>Johann Philip Fox – Son of Heinrich “Henry” Fox</a:t>
            </a:r>
          </a:p>
          <a:p>
            <a:pPr lvl="1"/>
            <a:r>
              <a:rPr lang="en-US" sz="2200" dirty="0"/>
              <a:t>Died in 1856</a:t>
            </a:r>
          </a:p>
          <a:p>
            <a:pPr lvl="1"/>
            <a:r>
              <a:rPr lang="en-US" sz="2200" dirty="0"/>
              <a:t>Land and assets were sold by court to pay his debts</a:t>
            </a:r>
          </a:p>
          <a:p>
            <a:pPr lvl="1"/>
            <a:r>
              <a:rPr lang="en-US" sz="2200" dirty="0"/>
              <a:t>No children named in file</a:t>
            </a:r>
          </a:p>
          <a:p>
            <a:pPr lvl="1"/>
            <a:r>
              <a:rPr lang="en-US" sz="2200" dirty="0"/>
              <a:t>Wife not mentioned by name but received $81.12</a:t>
            </a:r>
          </a:p>
          <a:p>
            <a:pPr lvl="1"/>
            <a:r>
              <a:rPr lang="en-US" sz="2200" dirty="0"/>
              <a:t>Know his wife is Sarah (at his death) based on a baptism record for a son Philip Fox Jr</a:t>
            </a:r>
          </a:p>
          <a:p>
            <a:pPr lvl="1"/>
            <a:r>
              <a:rPr lang="en-US" sz="2200" dirty="0"/>
              <a:t>Samuel Fox (son by first wife) and Andrew Milbourn were administrators</a:t>
            </a:r>
          </a:p>
        </p:txBody>
      </p:sp>
    </p:spTree>
    <p:extLst>
      <p:ext uri="{BB962C8B-B14F-4D97-AF65-F5344CB8AC3E}">
        <p14:creationId xmlns:p14="http://schemas.microsoft.com/office/powerpoint/2010/main" val="288072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45B2-F5DC-4295-87F2-1BE51B9FBEAB}"/>
              </a:ext>
            </a:extLst>
          </p:cNvPr>
          <p:cNvSpPr>
            <a:spLocks noGrp="1"/>
          </p:cNvSpPr>
          <p:nvPr>
            <p:ph type="title"/>
          </p:nvPr>
        </p:nvSpPr>
        <p:spPr/>
        <p:txBody>
          <a:bodyPr/>
          <a:lstStyle/>
          <a:p>
            <a:r>
              <a:rPr lang="en-US" dirty="0"/>
              <a:t>Revisit the timeline for subject “Henry”</a:t>
            </a:r>
          </a:p>
        </p:txBody>
      </p:sp>
      <p:graphicFrame>
        <p:nvGraphicFramePr>
          <p:cNvPr id="4" name="Table 4">
            <a:extLst>
              <a:ext uri="{FF2B5EF4-FFF2-40B4-BE49-F238E27FC236}">
                <a16:creationId xmlns:a16="http://schemas.microsoft.com/office/drawing/2014/main" id="{C9D26E9D-34AB-4D69-97FF-2586AB9230C8}"/>
              </a:ext>
            </a:extLst>
          </p:cNvPr>
          <p:cNvGraphicFramePr>
            <a:graphicFrameLocks noGrp="1"/>
          </p:cNvGraphicFramePr>
          <p:nvPr>
            <p:ph idx="1"/>
            <p:extLst>
              <p:ext uri="{D42A27DB-BD31-4B8C-83A1-F6EECF244321}">
                <p14:modId xmlns:p14="http://schemas.microsoft.com/office/powerpoint/2010/main" val="2694698908"/>
              </p:ext>
            </p:extLst>
          </p:nvPr>
        </p:nvGraphicFramePr>
        <p:xfrm>
          <a:off x="838200" y="1825625"/>
          <a:ext cx="10515597" cy="4312920"/>
        </p:xfrm>
        <a:graphic>
          <a:graphicData uri="http://schemas.openxmlformats.org/drawingml/2006/table">
            <a:tbl>
              <a:tblPr firstRow="1" bandRow="1">
                <a:tableStyleId>{5C22544A-7EE6-4342-B048-85BDC9FD1C3A}</a:tableStyleId>
              </a:tblPr>
              <a:tblGrid>
                <a:gridCol w="1189008">
                  <a:extLst>
                    <a:ext uri="{9D8B030D-6E8A-4147-A177-3AD203B41FA5}">
                      <a16:colId xmlns:a16="http://schemas.microsoft.com/office/drawing/2014/main" val="3005351277"/>
                    </a:ext>
                  </a:extLst>
                </a:gridCol>
                <a:gridCol w="5821390">
                  <a:extLst>
                    <a:ext uri="{9D8B030D-6E8A-4147-A177-3AD203B41FA5}">
                      <a16:colId xmlns:a16="http://schemas.microsoft.com/office/drawing/2014/main" val="1439647242"/>
                    </a:ext>
                  </a:extLst>
                </a:gridCol>
                <a:gridCol w="3505199">
                  <a:extLst>
                    <a:ext uri="{9D8B030D-6E8A-4147-A177-3AD203B41FA5}">
                      <a16:colId xmlns:a16="http://schemas.microsoft.com/office/drawing/2014/main" val="2343471238"/>
                    </a:ext>
                  </a:extLst>
                </a:gridCol>
              </a:tblGrid>
              <a:tr h="370840">
                <a:tc>
                  <a:txBody>
                    <a:bodyPr/>
                    <a:lstStyle/>
                    <a:p>
                      <a:r>
                        <a:rPr lang="en-US" dirty="0"/>
                        <a:t>Date</a:t>
                      </a:r>
                    </a:p>
                  </a:txBody>
                  <a:tcPr/>
                </a:tc>
                <a:tc>
                  <a:txBody>
                    <a:bodyPr/>
                    <a:lstStyle/>
                    <a:p>
                      <a:r>
                        <a:rPr lang="en-US" dirty="0"/>
                        <a:t>Event</a:t>
                      </a:r>
                    </a:p>
                  </a:txBody>
                  <a:tcPr/>
                </a:tc>
                <a:tc>
                  <a:txBody>
                    <a:bodyPr/>
                    <a:lstStyle/>
                    <a:p>
                      <a:r>
                        <a:rPr lang="en-US" dirty="0"/>
                        <a:t>Proof</a:t>
                      </a:r>
                    </a:p>
                  </a:txBody>
                  <a:tcPr/>
                </a:tc>
                <a:extLst>
                  <a:ext uri="{0D108BD9-81ED-4DB2-BD59-A6C34878D82A}">
                    <a16:rowId xmlns:a16="http://schemas.microsoft.com/office/drawing/2014/main" val="3724894367"/>
                  </a:ext>
                </a:extLst>
              </a:tr>
              <a:tr h="370840">
                <a:tc>
                  <a:txBody>
                    <a:bodyPr/>
                    <a:lstStyle/>
                    <a:p>
                      <a:r>
                        <a:rPr lang="en-US" dirty="0"/>
                        <a:t>1813- 1814</a:t>
                      </a:r>
                    </a:p>
                  </a:txBody>
                  <a:tcPr/>
                </a:tc>
                <a:tc>
                  <a:txBody>
                    <a:bodyPr/>
                    <a:lstStyle/>
                    <a:p>
                      <a:r>
                        <a:rPr lang="en-US" dirty="0"/>
                        <a:t>Birth year </a:t>
                      </a:r>
                    </a:p>
                  </a:txBody>
                  <a:tcPr/>
                </a:tc>
                <a:tc>
                  <a:txBody>
                    <a:bodyPr/>
                    <a:lstStyle/>
                    <a:p>
                      <a:r>
                        <a:rPr lang="en-US" dirty="0"/>
                        <a:t>Tombstone</a:t>
                      </a:r>
                    </a:p>
                  </a:txBody>
                  <a:tcPr/>
                </a:tc>
                <a:extLst>
                  <a:ext uri="{0D108BD9-81ED-4DB2-BD59-A6C34878D82A}">
                    <a16:rowId xmlns:a16="http://schemas.microsoft.com/office/drawing/2014/main" val="9911171"/>
                  </a:ext>
                </a:extLst>
              </a:tr>
              <a:tr h="370840">
                <a:tc>
                  <a:txBody>
                    <a:bodyPr/>
                    <a:lstStyle/>
                    <a:p>
                      <a:r>
                        <a:rPr lang="en-US" dirty="0"/>
                        <a:t>1840</a:t>
                      </a:r>
                    </a:p>
                  </a:txBody>
                  <a:tcPr/>
                </a:tc>
                <a:tc>
                  <a:txBody>
                    <a:bodyPr/>
                    <a:lstStyle/>
                    <a:p>
                      <a:r>
                        <a:rPr lang="en-US" dirty="0"/>
                        <a:t>Census, Hanover, Columbiana County, Ohio</a:t>
                      </a:r>
                    </a:p>
                  </a:txBody>
                  <a:tcPr/>
                </a:tc>
                <a:tc>
                  <a:txBody>
                    <a:bodyPr/>
                    <a:lstStyle/>
                    <a:p>
                      <a:r>
                        <a:rPr lang="en-US" dirty="0"/>
                        <a:t>Census, Ancestry</a:t>
                      </a:r>
                    </a:p>
                  </a:txBody>
                  <a:tcPr/>
                </a:tc>
                <a:extLst>
                  <a:ext uri="{0D108BD9-81ED-4DB2-BD59-A6C34878D82A}">
                    <a16:rowId xmlns:a16="http://schemas.microsoft.com/office/drawing/2014/main" val="635300912"/>
                  </a:ext>
                </a:extLst>
              </a:tr>
              <a:tr h="370840">
                <a:tc>
                  <a:txBody>
                    <a:bodyPr/>
                    <a:lstStyle/>
                    <a:p>
                      <a:r>
                        <a:rPr lang="en-US" dirty="0"/>
                        <a:t>1840</a:t>
                      </a:r>
                    </a:p>
                  </a:txBody>
                  <a:tcPr/>
                </a:tc>
                <a:tc>
                  <a:txBody>
                    <a:bodyPr/>
                    <a:lstStyle/>
                    <a:p>
                      <a:r>
                        <a:rPr lang="en-US" dirty="0"/>
                        <a:t>Marriage to </a:t>
                      </a:r>
                      <a:r>
                        <a:rPr lang="en-US" b="1" dirty="0"/>
                        <a:t>Lydia Ann Milbourn</a:t>
                      </a:r>
                      <a:r>
                        <a:rPr lang="en-US" dirty="0"/>
                        <a:t>, Columbiana County, Ohio</a:t>
                      </a:r>
                    </a:p>
                  </a:txBody>
                  <a:tcPr/>
                </a:tc>
                <a:tc>
                  <a:txBody>
                    <a:bodyPr/>
                    <a:lstStyle/>
                    <a:p>
                      <a:r>
                        <a:rPr lang="en-US" dirty="0"/>
                        <a:t>MR, Ohio County Marriages, 1777-1993</a:t>
                      </a:r>
                    </a:p>
                  </a:txBody>
                  <a:tcPr/>
                </a:tc>
                <a:extLst>
                  <a:ext uri="{0D108BD9-81ED-4DB2-BD59-A6C34878D82A}">
                    <a16:rowId xmlns:a16="http://schemas.microsoft.com/office/drawing/2014/main" val="2930628358"/>
                  </a:ext>
                </a:extLst>
              </a:tr>
              <a:tr h="370840">
                <a:tc>
                  <a:txBody>
                    <a:bodyPr/>
                    <a:lstStyle/>
                    <a:p>
                      <a:r>
                        <a:rPr lang="en-US" dirty="0"/>
                        <a:t>1850</a:t>
                      </a:r>
                    </a:p>
                  </a:txBody>
                  <a:tcPr/>
                </a:tc>
                <a:tc>
                  <a:txBody>
                    <a:bodyPr/>
                    <a:lstStyle/>
                    <a:p>
                      <a:r>
                        <a:rPr lang="en-US" dirty="0"/>
                        <a:t>Census, Goshen, Mahoning, Ohio</a:t>
                      </a:r>
                    </a:p>
                  </a:txBody>
                  <a:tcPr/>
                </a:tc>
                <a:tc>
                  <a:txBody>
                    <a:bodyPr/>
                    <a:lstStyle/>
                    <a:p>
                      <a:r>
                        <a:rPr lang="en-US" dirty="0"/>
                        <a:t>Census, Ancestry</a:t>
                      </a:r>
                    </a:p>
                  </a:txBody>
                  <a:tcPr/>
                </a:tc>
                <a:extLst>
                  <a:ext uri="{0D108BD9-81ED-4DB2-BD59-A6C34878D82A}">
                    <a16:rowId xmlns:a16="http://schemas.microsoft.com/office/drawing/2014/main" val="2026456223"/>
                  </a:ext>
                </a:extLst>
              </a:tr>
              <a:tr h="370840">
                <a:tc>
                  <a:txBody>
                    <a:bodyPr/>
                    <a:lstStyle/>
                    <a:p>
                      <a:r>
                        <a:rPr lang="en-US" dirty="0"/>
                        <a:t>25 July 1854</a:t>
                      </a:r>
                    </a:p>
                  </a:txBody>
                  <a:tcPr/>
                </a:tc>
                <a:tc>
                  <a:txBody>
                    <a:bodyPr/>
                    <a:lstStyle/>
                    <a:p>
                      <a:r>
                        <a:rPr lang="en-US" dirty="0"/>
                        <a:t>Notice of Death</a:t>
                      </a:r>
                    </a:p>
                  </a:txBody>
                  <a:tcPr/>
                </a:tc>
                <a:tc>
                  <a:txBody>
                    <a:bodyPr/>
                    <a:lstStyle/>
                    <a:p>
                      <a:r>
                        <a:rPr lang="en-US" dirty="0"/>
                        <a:t>Newspaper</a:t>
                      </a:r>
                    </a:p>
                  </a:txBody>
                  <a:tcPr/>
                </a:tc>
                <a:extLst>
                  <a:ext uri="{0D108BD9-81ED-4DB2-BD59-A6C34878D82A}">
                    <a16:rowId xmlns:a16="http://schemas.microsoft.com/office/drawing/2014/main" val="2423641701"/>
                  </a:ext>
                </a:extLst>
              </a:tr>
              <a:tr h="370840">
                <a:tc>
                  <a:txBody>
                    <a:bodyPr/>
                    <a:lstStyle/>
                    <a:p>
                      <a:endParaRPr lang="en-US" dirty="0"/>
                    </a:p>
                  </a:txBody>
                  <a:tcPr/>
                </a:tc>
                <a:tc>
                  <a:txBody>
                    <a:bodyPr/>
                    <a:lstStyle/>
                    <a:p>
                      <a:r>
                        <a:rPr lang="en-US" dirty="0"/>
                        <a:t>Tombstone, Grove Hill Cemetery, 25 July 1854</a:t>
                      </a:r>
                    </a:p>
                    <a:p>
                      <a:r>
                        <a:rPr lang="en-US" dirty="0"/>
                        <a:t>age 40 y, 9m, 3d</a:t>
                      </a:r>
                    </a:p>
                  </a:txBody>
                  <a:tcPr/>
                </a:tc>
                <a:tc>
                  <a:txBody>
                    <a:bodyPr/>
                    <a:lstStyle/>
                    <a:p>
                      <a:r>
                        <a:rPr lang="en-US" dirty="0"/>
                        <a:t>Picture of Tombstone taken by mother</a:t>
                      </a:r>
                    </a:p>
                  </a:txBody>
                  <a:tcPr/>
                </a:tc>
                <a:extLst>
                  <a:ext uri="{0D108BD9-81ED-4DB2-BD59-A6C34878D82A}">
                    <a16:rowId xmlns:a16="http://schemas.microsoft.com/office/drawing/2014/main" val="3385185206"/>
                  </a:ext>
                </a:extLst>
              </a:tr>
              <a:tr h="370840">
                <a:tc>
                  <a:txBody>
                    <a:bodyPr/>
                    <a:lstStyle/>
                    <a:p>
                      <a:r>
                        <a:rPr lang="en-US" dirty="0"/>
                        <a:t>1856</a:t>
                      </a:r>
                    </a:p>
                  </a:txBody>
                  <a:tcPr/>
                </a:tc>
                <a:tc>
                  <a:txBody>
                    <a:bodyPr/>
                    <a:lstStyle/>
                    <a:p>
                      <a:r>
                        <a:rPr lang="en-US" dirty="0"/>
                        <a:t>Probate process to sell lands</a:t>
                      </a:r>
                    </a:p>
                  </a:txBody>
                  <a:tcPr/>
                </a:tc>
                <a:tc>
                  <a:txBody>
                    <a:bodyPr/>
                    <a:lstStyle/>
                    <a:p>
                      <a:r>
                        <a:rPr lang="en-US" dirty="0"/>
                        <a:t>Case #4075, Columbiana County, Ohio</a:t>
                      </a:r>
                    </a:p>
                  </a:txBody>
                  <a:tcPr/>
                </a:tc>
                <a:extLst>
                  <a:ext uri="{0D108BD9-81ED-4DB2-BD59-A6C34878D82A}">
                    <a16:rowId xmlns:a16="http://schemas.microsoft.com/office/drawing/2014/main" val="2355061948"/>
                  </a:ext>
                </a:extLst>
              </a:tr>
            </a:tbl>
          </a:graphicData>
        </a:graphic>
      </p:graphicFrame>
    </p:spTree>
    <p:extLst>
      <p:ext uri="{BB962C8B-B14F-4D97-AF65-F5344CB8AC3E}">
        <p14:creationId xmlns:p14="http://schemas.microsoft.com/office/powerpoint/2010/main" val="266020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house, old&#10;&#10;Description automatically generated">
            <a:extLst>
              <a:ext uri="{FF2B5EF4-FFF2-40B4-BE49-F238E27FC236}">
                <a16:creationId xmlns:a16="http://schemas.microsoft.com/office/drawing/2014/main" id="{8BDEE35F-0B06-4F89-915B-DDB4A0E2CA36}"/>
              </a:ext>
            </a:extLst>
          </p:cNvPr>
          <p:cNvPicPr>
            <a:picLocks noChangeAspect="1"/>
          </p:cNvPicPr>
          <p:nvPr/>
        </p:nvPicPr>
        <p:blipFill rotWithShape="1">
          <a:blip r:embed="rId2">
            <a:extLst>
              <a:ext uri="{28A0092B-C50C-407E-A947-70E740481C1C}">
                <a14:useLocalDpi xmlns:a14="http://schemas.microsoft.com/office/drawing/2010/main" val="0"/>
              </a:ext>
            </a:extLst>
          </a:blip>
          <a:srcRect t="5899" b="13166"/>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A08AA9F-E3BD-4A31-B337-7236429A6EB9}"/>
              </a:ext>
            </a:extLst>
          </p:cNvPr>
          <p:cNvSpPr>
            <a:spLocks noGrp="1"/>
          </p:cNvSpPr>
          <p:nvPr>
            <p:ph type="title"/>
          </p:nvPr>
        </p:nvSpPr>
        <p:spPr>
          <a:xfrm>
            <a:off x="709448" y="1913950"/>
            <a:ext cx="4204137" cy="1342754"/>
          </a:xfrm>
        </p:spPr>
        <p:txBody>
          <a:bodyPr>
            <a:normAutofit/>
          </a:bodyPr>
          <a:lstStyle/>
          <a:p>
            <a:pPr algn="ctr"/>
            <a:r>
              <a:rPr lang="en-US" sz="3600" dirty="0"/>
              <a:t>Must Start with the GPS</a:t>
            </a:r>
          </a:p>
        </p:txBody>
      </p:sp>
      <p:cxnSp>
        <p:nvCxnSpPr>
          <p:cNvPr id="20"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2729AC-160E-419D-B3E6-8DF72CD3DFBB}"/>
              </a:ext>
            </a:extLst>
          </p:cNvPr>
          <p:cNvSpPr>
            <a:spLocks noGrp="1"/>
          </p:cNvSpPr>
          <p:nvPr>
            <p:ph idx="1"/>
          </p:nvPr>
        </p:nvSpPr>
        <p:spPr>
          <a:xfrm>
            <a:off x="525516" y="3417573"/>
            <a:ext cx="5034775" cy="3241845"/>
          </a:xfrm>
        </p:spPr>
        <p:txBody>
          <a:bodyPr anchor="ctr">
            <a:normAutofit/>
          </a:bodyPr>
          <a:lstStyle/>
          <a:p>
            <a:r>
              <a:rPr lang="en-US" sz="1800" dirty="0"/>
              <a:t>Genealogical Proof Standard</a:t>
            </a:r>
            <a:r>
              <a:rPr lang="en-US" sz="1800" baseline="30000" dirty="0"/>
              <a:t>1</a:t>
            </a:r>
          </a:p>
          <a:p>
            <a:pPr lvl="1"/>
            <a:r>
              <a:rPr lang="en-US" sz="1800" dirty="0"/>
              <a:t>Thorough Reasonably Exhaustive Research</a:t>
            </a:r>
          </a:p>
          <a:p>
            <a:pPr lvl="1"/>
            <a:r>
              <a:rPr lang="en-US" sz="1800" dirty="0"/>
              <a:t>Complete Accurate Citations </a:t>
            </a:r>
          </a:p>
          <a:p>
            <a:pPr lvl="1"/>
            <a:r>
              <a:rPr lang="en-US" sz="1800" dirty="0"/>
              <a:t>Process of Analysis and Correlation</a:t>
            </a:r>
          </a:p>
          <a:p>
            <a:pPr lvl="1"/>
            <a:r>
              <a:rPr lang="en-US" sz="1800" dirty="0"/>
              <a:t>Resolution of Conflicts</a:t>
            </a:r>
          </a:p>
          <a:p>
            <a:pPr lvl="1"/>
            <a:r>
              <a:rPr lang="en-US" sz="1800" dirty="0"/>
              <a:t>Written Statement supporting the Answer</a:t>
            </a:r>
          </a:p>
          <a:p>
            <a:pPr marL="457200" lvl="1" indent="0">
              <a:buNone/>
            </a:pPr>
            <a:endParaRPr lang="en-US" sz="1100" dirty="0"/>
          </a:p>
          <a:p>
            <a:pPr marL="0" indent="0">
              <a:buNone/>
            </a:pPr>
            <a:endParaRPr lang="en-US" sz="1100" dirty="0"/>
          </a:p>
          <a:p>
            <a:pPr marL="0" indent="0">
              <a:buNone/>
            </a:pPr>
            <a:r>
              <a:rPr lang="en-US" sz="1100" dirty="0"/>
              <a:t>1.  Board of Certification of Genealogists, Genealogy Standards, Second Edition (Nashville, TN, 2019), P. 1-2</a:t>
            </a:r>
          </a:p>
        </p:txBody>
      </p:sp>
    </p:spTree>
    <p:extLst>
      <p:ext uri="{BB962C8B-B14F-4D97-AF65-F5344CB8AC3E}">
        <p14:creationId xmlns:p14="http://schemas.microsoft.com/office/powerpoint/2010/main" val="1254472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67E7-60C4-4934-A396-1024640F43D6}"/>
              </a:ext>
            </a:extLst>
          </p:cNvPr>
          <p:cNvSpPr>
            <a:spLocks noGrp="1"/>
          </p:cNvSpPr>
          <p:nvPr>
            <p:ph type="title"/>
          </p:nvPr>
        </p:nvSpPr>
        <p:spPr/>
        <p:txBody>
          <a:bodyPr/>
          <a:lstStyle/>
          <a:p>
            <a:r>
              <a:rPr lang="en-US" dirty="0"/>
              <a:t>DNA Results</a:t>
            </a:r>
          </a:p>
        </p:txBody>
      </p:sp>
      <p:graphicFrame>
        <p:nvGraphicFramePr>
          <p:cNvPr id="4" name="Content Placeholder 3">
            <a:extLst>
              <a:ext uri="{FF2B5EF4-FFF2-40B4-BE49-F238E27FC236}">
                <a16:creationId xmlns:a16="http://schemas.microsoft.com/office/drawing/2014/main" id="{1C6EE175-17F0-400E-8E18-4423DBC98DC6}"/>
              </a:ext>
            </a:extLst>
          </p:cNvPr>
          <p:cNvGraphicFramePr>
            <a:graphicFrameLocks noGrp="1"/>
          </p:cNvGraphicFramePr>
          <p:nvPr>
            <p:ph idx="1"/>
            <p:extLst>
              <p:ext uri="{D42A27DB-BD31-4B8C-83A1-F6EECF244321}">
                <p14:modId xmlns:p14="http://schemas.microsoft.com/office/powerpoint/2010/main" val="7386570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32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3752-ED65-4B01-B662-C7F7B3287953}"/>
              </a:ext>
            </a:extLst>
          </p:cNvPr>
          <p:cNvSpPr>
            <a:spLocks noGrp="1"/>
          </p:cNvSpPr>
          <p:nvPr>
            <p:ph type="title"/>
          </p:nvPr>
        </p:nvSpPr>
        <p:spPr/>
        <p:txBody>
          <a:bodyPr/>
          <a:lstStyle/>
          <a:p>
            <a:r>
              <a:rPr lang="en-US" dirty="0"/>
              <a:t>Why is this important?</a:t>
            </a:r>
          </a:p>
        </p:txBody>
      </p:sp>
      <p:graphicFrame>
        <p:nvGraphicFramePr>
          <p:cNvPr id="4" name="Content Placeholder 3">
            <a:extLst>
              <a:ext uri="{FF2B5EF4-FFF2-40B4-BE49-F238E27FC236}">
                <a16:creationId xmlns:a16="http://schemas.microsoft.com/office/drawing/2014/main" id="{4607C2CA-9D44-4165-8FAE-B8520CED08E1}"/>
              </a:ext>
            </a:extLst>
          </p:cNvPr>
          <p:cNvGraphicFramePr>
            <a:graphicFrameLocks noGrp="1"/>
          </p:cNvGraphicFramePr>
          <p:nvPr>
            <p:ph idx="1"/>
            <p:extLst>
              <p:ext uri="{D42A27DB-BD31-4B8C-83A1-F6EECF244321}">
                <p14:modId xmlns:p14="http://schemas.microsoft.com/office/powerpoint/2010/main" val="33797020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60A0E7A-5402-8BA3-CDF3-C85198415891}"/>
              </a:ext>
            </a:extLst>
          </p:cNvPr>
          <p:cNvSpPr txBox="1"/>
          <p:nvPr/>
        </p:nvSpPr>
        <p:spPr>
          <a:xfrm>
            <a:off x="3105509" y="1337094"/>
            <a:ext cx="6581956" cy="369332"/>
          </a:xfrm>
          <a:prstGeom prst="rect">
            <a:avLst/>
          </a:prstGeom>
          <a:solidFill>
            <a:schemeClr val="accent1">
              <a:lumMod val="60000"/>
              <a:lumOff val="40000"/>
            </a:schemeClr>
          </a:solidFill>
        </p:spPr>
        <p:txBody>
          <a:bodyPr wrap="square" rtlCol="0">
            <a:spAutoFit/>
          </a:bodyPr>
          <a:lstStyle/>
          <a:p>
            <a:pPr algn="ctr"/>
            <a:r>
              <a:rPr lang="en-US" b="1" dirty="0">
                <a:solidFill>
                  <a:schemeClr val="tx2"/>
                </a:solidFill>
              </a:rPr>
              <a:t>Johann Heinrich Fuchs (1728-1772)</a:t>
            </a:r>
          </a:p>
        </p:txBody>
      </p:sp>
    </p:spTree>
    <p:extLst>
      <p:ext uri="{BB962C8B-B14F-4D97-AF65-F5344CB8AC3E}">
        <p14:creationId xmlns:p14="http://schemas.microsoft.com/office/powerpoint/2010/main" val="56178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96714-ACE3-4358-BFD5-0AC56FB5B47F}"/>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100"/>
              <a:t>The Research Question starts the Reasonably Exhaustive Research</a:t>
            </a:r>
          </a:p>
        </p:txBody>
      </p:sp>
      <p:pic>
        <p:nvPicPr>
          <p:cNvPr id="7" name="Picture 6" descr="A person and person posing for a picture&#10;&#10;Description automatically generated with medium confidence">
            <a:extLst>
              <a:ext uri="{FF2B5EF4-FFF2-40B4-BE49-F238E27FC236}">
                <a16:creationId xmlns:a16="http://schemas.microsoft.com/office/drawing/2014/main" id="{4E99E880-DD4B-48C0-B852-D92BFAD4345A}"/>
              </a:ext>
            </a:extLst>
          </p:cNvPr>
          <p:cNvPicPr>
            <a:picLocks noChangeAspect="1"/>
          </p:cNvPicPr>
          <p:nvPr/>
        </p:nvPicPr>
        <p:blipFill rotWithShape="1">
          <a:blip r:embed="rId2">
            <a:extLst>
              <a:ext uri="{28A0092B-C50C-407E-A947-70E740481C1C}">
                <a14:useLocalDpi xmlns:a14="http://schemas.microsoft.com/office/drawing/2010/main" val="0"/>
              </a:ext>
            </a:extLst>
          </a:blip>
          <a:srcRect l="8020" r="7013"/>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Tree>
    <p:extLst>
      <p:ext uri="{BB962C8B-B14F-4D97-AF65-F5344CB8AC3E}">
        <p14:creationId xmlns:p14="http://schemas.microsoft.com/office/powerpoint/2010/main" val="2301307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cowboy hats&#10;&#10;Description automatically generated">
            <a:extLst>
              <a:ext uri="{FF2B5EF4-FFF2-40B4-BE49-F238E27FC236}">
                <a16:creationId xmlns:a16="http://schemas.microsoft.com/office/drawing/2014/main" id="{B6B2F9E7-19DB-6CC0-DD4F-B4D9CF0F567F}"/>
              </a:ext>
            </a:extLst>
          </p:cNvPr>
          <p:cNvPicPr>
            <a:picLocks noChangeAspect="1"/>
          </p:cNvPicPr>
          <p:nvPr/>
        </p:nvPicPr>
        <p:blipFill rotWithShape="1">
          <a:blip r:embed="rId2">
            <a:extLst>
              <a:ext uri="{28A0092B-C50C-407E-A947-70E740481C1C}">
                <a14:useLocalDpi xmlns:a14="http://schemas.microsoft.com/office/drawing/2010/main" val="0"/>
              </a:ext>
            </a:extLst>
          </a:blip>
          <a:srcRect t="9939"/>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C4E03E-A9F2-402D-8FD5-E4D76DC6FD47}"/>
              </a:ext>
            </a:extLst>
          </p:cNvPr>
          <p:cNvSpPr>
            <a:spLocks noGrp="1"/>
          </p:cNvSpPr>
          <p:nvPr>
            <p:ph type="title"/>
          </p:nvPr>
        </p:nvSpPr>
        <p:spPr>
          <a:xfrm>
            <a:off x="838200" y="365125"/>
            <a:ext cx="3822189" cy="1899912"/>
          </a:xfrm>
        </p:spPr>
        <p:txBody>
          <a:bodyPr>
            <a:normAutofit/>
          </a:bodyPr>
          <a:lstStyle/>
          <a:p>
            <a:r>
              <a:rPr lang="en-US" sz="4000"/>
              <a:t>Let’s use another example</a:t>
            </a:r>
          </a:p>
        </p:txBody>
      </p:sp>
      <p:sp>
        <p:nvSpPr>
          <p:cNvPr id="3" name="Content Placeholder 2">
            <a:extLst>
              <a:ext uri="{FF2B5EF4-FFF2-40B4-BE49-F238E27FC236}">
                <a16:creationId xmlns:a16="http://schemas.microsoft.com/office/drawing/2014/main" id="{DA30575E-A245-46A3-8CB2-32530E005F09}"/>
              </a:ext>
            </a:extLst>
          </p:cNvPr>
          <p:cNvSpPr>
            <a:spLocks noGrp="1"/>
          </p:cNvSpPr>
          <p:nvPr>
            <p:ph idx="1"/>
          </p:nvPr>
        </p:nvSpPr>
        <p:spPr>
          <a:xfrm>
            <a:off x="838200" y="2434201"/>
            <a:ext cx="3822189" cy="3742762"/>
          </a:xfrm>
        </p:spPr>
        <p:txBody>
          <a:bodyPr>
            <a:normAutofit/>
          </a:bodyPr>
          <a:lstStyle/>
          <a:p>
            <a:r>
              <a:rPr lang="en-US" sz="2000" dirty="0"/>
              <a:t>Based on a death certificate from 1919, </a:t>
            </a:r>
            <a:r>
              <a:rPr lang="en-US" sz="2000"/>
              <a:t>Waitman</a:t>
            </a:r>
            <a:r>
              <a:rPr lang="en-US" sz="2000" dirty="0"/>
              <a:t> E. Hess parents are listed as Eliza Davis and Martin Hess.</a:t>
            </a:r>
          </a:p>
          <a:p>
            <a:r>
              <a:rPr lang="en-US" sz="2000"/>
              <a:t>Waitman</a:t>
            </a:r>
            <a:r>
              <a:rPr lang="en-US" sz="2000" dirty="0"/>
              <a:t> died in Georges, Fayette County, Pennsylvania</a:t>
            </a:r>
          </a:p>
          <a:p>
            <a:r>
              <a:rPr lang="en-US" sz="2000" dirty="0"/>
              <a:t>He was born 31 July 1863</a:t>
            </a:r>
          </a:p>
          <a:p>
            <a:r>
              <a:rPr lang="en-US" sz="2000" dirty="0"/>
              <a:t>The client wants to know if Martin Hess served in the Civil War.</a:t>
            </a:r>
          </a:p>
        </p:txBody>
      </p:sp>
    </p:spTree>
    <p:extLst>
      <p:ext uri="{BB962C8B-B14F-4D97-AF65-F5344CB8AC3E}">
        <p14:creationId xmlns:p14="http://schemas.microsoft.com/office/powerpoint/2010/main" val="205087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C731-857F-45B9-8C92-A0F0FCBE28DF}"/>
              </a:ext>
            </a:extLst>
          </p:cNvPr>
          <p:cNvSpPr>
            <a:spLocks noGrp="1"/>
          </p:cNvSpPr>
          <p:nvPr>
            <p:ph type="title"/>
          </p:nvPr>
        </p:nvSpPr>
        <p:spPr/>
        <p:txBody>
          <a:bodyPr>
            <a:normAutofit/>
          </a:bodyPr>
          <a:lstStyle/>
          <a:p>
            <a:r>
              <a:rPr lang="en-US" sz="3600" b="1" dirty="0"/>
              <a:t>What do we already know about Martin Hess or Eliza Davis?</a:t>
            </a:r>
          </a:p>
        </p:txBody>
      </p:sp>
      <p:sp>
        <p:nvSpPr>
          <p:cNvPr id="3" name="Content Placeholder 2">
            <a:extLst>
              <a:ext uri="{FF2B5EF4-FFF2-40B4-BE49-F238E27FC236}">
                <a16:creationId xmlns:a16="http://schemas.microsoft.com/office/drawing/2014/main" id="{E543658B-5357-46BF-8001-4A28435FB16A}"/>
              </a:ext>
            </a:extLst>
          </p:cNvPr>
          <p:cNvSpPr>
            <a:spLocks noGrp="1"/>
          </p:cNvSpPr>
          <p:nvPr>
            <p:ph idx="1"/>
          </p:nvPr>
        </p:nvSpPr>
        <p:spPr/>
        <p:txBody>
          <a:bodyPr>
            <a:normAutofit lnSpcReduction="10000"/>
          </a:bodyPr>
          <a:lstStyle/>
          <a:p>
            <a:r>
              <a:rPr lang="en-US" dirty="0"/>
              <a:t>Martin and Eliza are named in </a:t>
            </a:r>
            <a:r>
              <a:rPr lang="en-US" dirty="0" err="1"/>
              <a:t>Waitman’s</a:t>
            </a:r>
            <a:r>
              <a:rPr lang="en-US" dirty="0"/>
              <a:t> death certificate</a:t>
            </a:r>
          </a:p>
          <a:p>
            <a:r>
              <a:rPr lang="en-US" dirty="0"/>
              <a:t>Martin and Eliza are listed as parents on </a:t>
            </a:r>
            <a:r>
              <a:rPr lang="en-US" dirty="0" err="1"/>
              <a:t>Waitman’s</a:t>
            </a:r>
            <a:r>
              <a:rPr lang="en-US" dirty="0"/>
              <a:t> marriage record</a:t>
            </a:r>
          </a:p>
          <a:p>
            <a:r>
              <a:rPr lang="en-US" dirty="0"/>
              <a:t>1860 Census, Eliza E is shown as 18 living in household of Bowen Davis and Eliza Davis; older brother of 22 is </a:t>
            </a:r>
            <a:r>
              <a:rPr lang="en-US" dirty="0" err="1"/>
              <a:t>Waitman</a:t>
            </a:r>
            <a:endParaRPr lang="en-US" dirty="0"/>
          </a:p>
          <a:p>
            <a:r>
              <a:rPr lang="en-US" dirty="0"/>
              <a:t>1870 Census, Ellen Hess is living in household of Bowen and Eliza Davis with a child William Hess age 3; Wm E Hess is living (age 6) with his aunt Mary Lucas, nearby.</a:t>
            </a:r>
          </a:p>
          <a:p>
            <a:r>
              <a:rPr lang="en-US" dirty="0"/>
              <a:t>1880 Census, L.E. Hess is shown as 28, living with Bowers and Liza Davis; listed as widowed; W.E. and William listed as grandchildren (last name listed as Davis; not Hess)</a:t>
            </a:r>
          </a:p>
        </p:txBody>
      </p:sp>
    </p:spTree>
    <p:extLst>
      <p:ext uri="{BB962C8B-B14F-4D97-AF65-F5344CB8AC3E}">
        <p14:creationId xmlns:p14="http://schemas.microsoft.com/office/powerpoint/2010/main" val="1233405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CA54D-97FA-47C6-9C76-BBD0011C0862}"/>
              </a:ext>
            </a:extLst>
          </p:cNvPr>
          <p:cNvSpPr>
            <a:spLocks noGrp="1"/>
          </p:cNvSpPr>
          <p:nvPr>
            <p:ph type="title"/>
          </p:nvPr>
        </p:nvSpPr>
        <p:spPr>
          <a:xfrm>
            <a:off x="635000" y="640823"/>
            <a:ext cx="3418659" cy="5583148"/>
          </a:xfrm>
        </p:spPr>
        <p:txBody>
          <a:bodyPr anchor="ctr">
            <a:normAutofit/>
          </a:bodyPr>
          <a:lstStyle/>
          <a:p>
            <a:r>
              <a:rPr lang="en-US" sz="5400"/>
              <a:t>So, Let’s Craft the Question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D87715F-0E8C-48D3-AE34-7F2576A27731}"/>
              </a:ext>
            </a:extLst>
          </p:cNvPr>
          <p:cNvGraphicFramePr>
            <a:graphicFrameLocks noGrp="1"/>
          </p:cNvGraphicFramePr>
          <p:nvPr>
            <p:ph idx="1"/>
            <p:extLst>
              <p:ext uri="{D42A27DB-BD31-4B8C-83A1-F6EECF244321}">
                <p14:modId xmlns:p14="http://schemas.microsoft.com/office/powerpoint/2010/main" val="33397057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2DD3130-F608-DF44-7BAE-5DCE085947AC}"/>
              </a:ext>
            </a:extLst>
          </p:cNvPr>
          <p:cNvSpPr txBox="1"/>
          <p:nvPr/>
        </p:nvSpPr>
        <p:spPr>
          <a:xfrm>
            <a:off x="4999061" y="1040679"/>
            <a:ext cx="6244489" cy="1938992"/>
          </a:xfrm>
          <a:prstGeom prst="rect">
            <a:avLst/>
          </a:prstGeom>
          <a:noFill/>
        </p:spPr>
        <p:txBody>
          <a:bodyPr wrap="square" rtlCol="0">
            <a:spAutoFit/>
          </a:bodyPr>
          <a:lstStyle/>
          <a:p>
            <a:r>
              <a:rPr lang="en-US" sz="2400" dirty="0"/>
              <a:t>Did Martin Hess (died prior to 1880), listed as the husband of Eliza Davis on multiple documents in relation to two sons (</a:t>
            </a:r>
            <a:r>
              <a:rPr lang="en-US" sz="2400" dirty="0" err="1"/>
              <a:t>Waitman</a:t>
            </a:r>
            <a:r>
              <a:rPr lang="en-US" sz="2400" dirty="0"/>
              <a:t> and William), serve in the Civil War?  When and where did Martin Hess die?</a:t>
            </a:r>
          </a:p>
        </p:txBody>
      </p:sp>
    </p:spTree>
    <p:extLst>
      <p:ext uri="{BB962C8B-B14F-4D97-AF65-F5344CB8AC3E}">
        <p14:creationId xmlns:p14="http://schemas.microsoft.com/office/powerpoint/2010/main" val="2644905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E6AAA-1670-4E88-94C4-B3DCD736233C}"/>
              </a:ext>
            </a:extLst>
          </p:cNvPr>
          <p:cNvSpPr>
            <a:spLocks noGrp="1"/>
          </p:cNvSpPr>
          <p:nvPr>
            <p:ph type="title"/>
          </p:nvPr>
        </p:nvSpPr>
        <p:spPr>
          <a:xfrm>
            <a:off x="838200" y="365125"/>
            <a:ext cx="10515600" cy="1325563"/>
          </a:xfrm>
        </p:spPr>
        <p:txBody>
          <a:bodyPr>
            <a:normAutofit/>
          </a:bodyPr>
          <a:lstStyle/>
          <a:p>
            <a:r>
              <a:rPr lang="en-US" sz="5400"/>
              <a:t>So, Design the Research Plan?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358868-BDCC-4E9F-A7A4-FF3E01D321C3}"/>
              </a:ext>
            </a:extLst>
          </p:cNvPr>
          <p:cNvSpPr>
            <a:spLocks noGrp="1"/>
          </p:cNvSpPr>
          <p:nvPr>
            <p:ph idx="1"/>
          </p:nvPr>
        </p:nvSpPr>
        <p:spPr>
          <a:xfrm>
            <a:off x="289560" y="1421384"/>
            <a:ext cx="10515600" cy="4251960"/>
          </a:xfrm>
        </p:spPr>
        <p:txBody>
          <a:bodyPr>
            <a:normAutofit/>
          </a:bodyPr>
          <a:lstStyle/>
          <a:p>
            <a:endParaRPr lang="en-US" sz="2200" dirty="0"/>
          </a:p>
          <a:p>
            <a:r>
              <a:rPr lang="en-US" sz="2200" dirty="0"/>
              <a:t>Remember – although we know Martin is listed as father – he never seemed to have lived with Eliza Davis during census enumeration.</a:t>
            </a:r>
          </a:p>
          <a:p>
            <a:pPr lvl="1"/>
            <a:r>
              <a:rPr lang="en-US" sz="2200" dirty="0"/>
              <a:t>Civil War Records</a:t>
            </a:r>
          </a:p>
          <a:p>
            <a:pPr lvl="1"/>
            <a:r>
              <a:rPr lang="en-US" sz="2200" dirty="0"/>
              <a:t>Newspapers</a:t>
            </a:r>
          </a:p>
          <a:p>
            <a:pPr lvl="1"/>
            <a:endParaRPr lang="en-US" sz="2200" dirty="0"/>
          </a:p>
        </p:txBody>
      </p:sp>
      <p:pic>
        <p:nvPicPr>
          <p:cNvPr id="5" name="Picture 4" descr="A black and white newspaper clipping of a person's grave&#10;&#10;Description automatically generated">
            <a:extLst>
              <a:ext uri="{FF2B5EF4-FFF2-40B4-BE49-F238E27FC236}">
                <a16:creationId xmlns:a16="http://schemas.microsoft.com/office/drawing/2014/main" id="{2714B553-878D-C7F3-98D2-7C20D38F6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873" y="2510938"/>
            <a:ext cx="3676650" cy="3829050"/>
          </a:xfrm>
          <a:prstGeom prst="rect">
            <a:avLst/>
          </a:prstGeom>
        </p:spPr>
      </p:pic>
    </p:spTree>
    <p:extLst>
      <p:ext uri="{BB962C8B-B14F-4D97-AF65-F5344CB8AC3E}">
        <p14:creationId xmlns:p14="http://schemas.microsoft.com/office/powerpoint/2010/main" val="3519954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11CE-E707-478B-AB81-AC088267627E}"/>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More Comparison – 1850 Census</a:t>
            </a:r>
          </a:p>
        </p:txBody>
      </p:sp>
      <p:graphicFrame>
        <p:nvGraphicFramePr>
          <p:cNvPr id="5" name="Table 5">
            <a:extLst>
              <a:ext uri="{FF2B5EF4-FFF2-40B4-BE49-F238E27FC236}">
                <a16:creationId xmlns:a16="http://schemas.microsoft.com/office/drawing/2014/main" id="{77E3F7AB-3B60-ACC2-C97C-8FB6158658A4}"/>
              </a:ext>
            </a:extLst>
          </p:cNvPr>
          <p:cNvGraphicFramePr>
            <a:graphicFrameLocks noGrp="1"/>
          </p:cNvGraphicFramePr>
          <p:nvPr>
            <p:extLst>
              <p:ext uri="{D42A27DB-BD31-4B8C-83A1-F6EECF244321}">
                <p14:modId xmlns:p14="http://schemas.microsoft.com/office/powerpoint/2010/main" val="2732869414"/>
              </p:ext>
            </p:extLst>
          </p:nvPr>
        </p:nvGraphicFramePr>
        <p:xfrm>
          <a:off x="1630392" y="320040"/>
          <a:ext cx="9103602" cy="6217920"/>
        </p:xfrm>
        <a:graphic>
          <a:graphicData uri="http://schemas.openxmlformats.org/drawingml/2006/table">
            <a:tbl>
              <a:tblPr firstRow="1" bandRow="1">
                <a:tableStyleId>{5C22544A-7EE6-4342-B048-85BDC9FD1C3A}</a:tableStyleId>
              </a:tblPr>
              <a:tblGrid>
                <a:gridCol w="649715">
                  <a:extLst>
                    <a:ext uri="{9D8B030D-6E8A-4147-A177-3AD203B41FA5}">
                      <a16:colId xmlns:a16="http://schemas.microsoft.com/office/drawing/2014/main" val="1436092192"/>
                    </a:ext>
                  </a:extLst>
                </a:gridCol>
                <a:gridCol w="1621766">
                  <a:extLst>
                    <a:ext uri="{9D8B030D-6E8A-4147-A177-3AD203B41FA5}">
                      <a16:colId xmlns:a16="http://schemas.microsoft.com/office/drawing/2014/main" val="2577851035"/>
                    </a:ext>
                  </a:extLst>
                </a:gridCol>
                <a:gridCol w="2398144">
                  <a:extLst>
                    <a:ext uri="{9D8B030D-6E8A-4147-A177-3AD203B41FA5}">
                      <a16:colId xmlns:a16="http://schemas.microsoft.com/office/drawing/2014/main" val="3232755405"/>
                    </a:ext>
                  </a:extLst>
                </a:gridCol>
                <a:gridCol w="2372264">
                  <a:extLst>
                    <a:ext uri="{9D8B030D-6E8A-4147-A177-3AD203B41FA5}">
                      <a16:colId xmlns:a16="http://schemas.microsoft.com/office/drawing/2014/main" val="3232473762"/>
                    </a:ext>
                  </a:extLst>
                </a:gridCol>
                <a:gridCol w="2061713">
                  <a:extLst>
                    <a:ext uri="{9D8B030D-6E8A-4147-A177-3AD203B41FA5}">
                      <a16:colId xmlns:a16="http://schemas.microsoft.com/office/drawing/2014/main" val="3463286525"/>
                    </a:ext>
                  </a:extLst>
                </a:gridCol>
              </a:tblGrid>
              <a:tr h="0">
                <a:tc>
                  <a:txBody>
                    <a:bodyPr/>
                    <a:lstStyle/>
                    <a:p>
                      <a:r>
                        <a:rPr lang="en-US" b="0" dirty="0">
                          <a:solidFill>
                            <a:schemeClr val="tx1"/>
                          </a:solidFill>
                        </a:rPr>
                        <a:t>NO</a:t>
                      </a:r>
                    </a:p>
                  </a:txBody>
                  <a:tcPr>
                    <a:solidFill>
                      <a:schemeClr val="accent1">
                        <a:lumMod val="60000"/>
                        <a:lumOff val="40000"/>
                      </a:schemeClr>
                    </a:solidFill>
                  </a:tcPr>
                </a:tc>
                <a:tc>
                  <a:txBody>
                    <a:bodyPr/>
                    <a:lstStyle/>
                    <a:p>
                      <a:r>
                        <a:rPr lang="en-US" b="0" dirty="0">
                          <a:solidFill>
                            <a:schemeClr val="tx1"/>
                          </a:solidFill>
                        </a:rPr>
                        <a:t>Martin Hess</a:t>
                      </a:r>
                    </a:p>
                  </a:txBody>
                  <a:tcPr>
                    <a:solidFill>
                      <a:schemeClr val="accent1">
                        <a:lumMod val="60000"/>
                        <a:lumOff val="40000"/>
                      </a:schemeClr>
                    </a:solidFill>
                  </a:tcPr>
                </a:tc>
                <a:tc>
                  <a:txBody>
                    <a:bodyPr/>
                    <a:lstStyle/>
                    <a:p>
                      <a:r>
                        <a:rPr lang="en-US" b="0" dirty="0">
                          <a:solidFill>
                            <a:schemeClr val="tx1"/>
                          </a:solidFill>
                        </a:rPr>
                        <a:t>97</a:t>
                      </a:r>
                      <a:r>
                        <a:rPr lang="en-US" b="0" baseline="30000" dirty="0">
                          <a:solidFill>
                            <a:schemeClr val="tx1"/>
                          </a:solidFill>
                        </a:rPr>
                        <a:t>th</a:t>
                      </a:r>
                      <a:r>
                        <a:rPr lang="en-US" b="0" dirty="0">
                          <a:solidFill>
                            <a:schemeClr val="tx1"/>
                          </a:solidFill>
                        </a:rPr>
                        <a:t> Regiment</a:t>
                      </a:r>
                    </a:p>
                  </a:txBody>
                  <a:tcPr>
                    <a:solidFill>
                      <a:schemeClr val="accent1">
                        <a:lumMod val="60000"/>
                        <a:lumOff val="40000"/>
                      </a:schemeClr>
                    </a:solidFill>
                  </a:tcPr>
                </a:tc>
                <a:tc>
                  <a:txBody>
                    <a:bodyPr/>
                    <a:lstStyle/>
                    <a:p>
                      <a:r>
                        <a:rPr lang="en-US" b="0" dirty="0">
                          <a:solidFill>
                            <a:schemeClr val="tx1"/>
                          </a:solidFill>
                        </a:rPr>
                        <a:t>Private</a:t>
                      </a:r>
                    </a:p>
                    <a:p>
                      <a:r>
                        <a:rPr lang="en-US" b="0" dirty="0">
                          <a:solidFill>
                            <a:schemeClr val="tx1"/>
                          </a:solidFill>
                        </a:rPr>
                        <a:t>Pension</a:t>
                      </a:r>
                    </a:p>
                  </a:txBody>
                  <a:tcPr>
                    <a:solidFill>
                      <a:schemeClr val="accent1">
                        <a:lumMod val="60000"/>
                        <a:lumOff val="40000"/>
                      </a:schemeClr>
                    </a:solidFill>
                  </a:tcPr>
                </a:tc>
                <a:tc>
                  <a:txBody>
                    <a:bodyPr/>
                    <a:lstStyle/>
                    <a:p>
                      <a:r>
                        <a:rPr lang="en-US" b="0" dirty="0">
                          <a:solidFill>
                            <a:schemeClr val="tx1"/>
                          </a:solidFill>
                        </a:rPr>
                        <a:t>Mary Garner, Buried Lebanon, PA</a:t>
                      </a:r>
                    </a:p>
                  </a:txBody>
                  <a:tcPr>
                    <a:solidFill>
                      <a:schemeClr val="accent1">
                        <a:lumMod val="60000"/>
                        <a:lumOff val="40000"/>
                      </a:schemeClr>
                    </a:solidFill>
                  </a:tcPr>
                </a:tc>
                <a:extLst>
                  <a:ext uri="{0D108BD9-81ED-4DB2-BD59-A6C34878D82A}">
                    <a16:rowId xmlns:a16="http://schemas.microsoft.com/office/drawing/2014/main" val="1490752548"/>
                  </a:ext>
                </a:extLst>
              </a:tr>
              <a:tr h="0">
                <a:tc>
                  <a:txBody>
                    <a:bodyPr/>
                    <a:lstStyle/>
                    <a:p>
                      <a:r>
                        <a:rPr lang="en-US" dirty="0"/>
                        <a:t>NO</a:t>
                      </a:r>
                    </a:p>
                  </a:txBody>
                  <a:tcPr/>
                </a:tc>
                <a:tc>
                  <a:txBody>
                    <a:bodyPr/>
                    <a:lstStyle/>
                    <a:p>
                      <a:r>
                        <a:rPr lang="en-US" dirty="0"/>
                        <a:t>Martin D Hess</a:t>
                      </a:r>
                    </a:p>
                  </a:txBody>
                  <a:tcPr/>
                </a:tc>
                <a:tc>
                  <a:txBody>
                    <a:bodyPr/>
                    <a:lstStyle/>
                    <a:p>
                      <a:endParaRPr lang="en-US" dirty="0"/>
                    </a:p>
                  </a:txBody>
                  <a:tcPr/>
                </a:tc>
                <a:tc>
                  <a:txBody>
                    <a:bodyPr/>
                    <a:lstStyle/>
                    <a:p>
                      <a:r>
                        <a:rPr lang="en-US" dirty="0"/>
                        <a:t>Married Catherine Lehn, buried Lancaster</a:t>
                      </a:r>
                    </a:p>
                  </a:txBody>
                  <a:tcPr/>
                </a:tc>
                <a:tc>
                  <a:txBody>
                    <a:bodyPr/>
                    <a:lstStyle/>
                    <a:p>
                      <a:r>
                        <a:rPr lang="en-US" dirty="0"/>
                        <a:t>Muster in Lancaster</a:t>
                      </a:r>
                    </a:p>
                  </a:txBody>
                  <a:tcPr/>
                </a:tc>
                <a:extLst>
                  <a:ext uri="{0D108BD9-81ED-4DB2-BD59-A6C34878D82A}">
                    <a16:rowId xmlns:a16="http://schemas.microsoft.com/office/drawing/2014/main" val="3489246625"/>
                  </a:ext>
                </a:extLst>
              </a:tr>
              <a:tr h="370840">
                <a:tc>
                  <a:txBody>
                    <a:bodyPr/>
                    <a:lstStyle/>
                    <a:p>
                      <a:r>
                        <a:rPr lang="en-US" dirty="0"/>
                        <a:t>Prob</a:t>
                      </a:r>
                    </a:p>
                    <a:p>
                      <a:r>
                        <a:rPr lang="en-US" dirty="0"/>
                        <a:t>NO</a:t>
                      </a:r>
                    </a:p>
                  </a:txBody>
                  <a:tcPr/>
                </a:tc>
                <a:tc>
                  <a:txBody>
                    <a:bodyPr/>
                    <a:lstStyle/>
                    <a:p>
                      <a:r>
                        <a:rPr lang="en-US" dirty="0"/>
                        <a:t>Martin B Hess</a:t>
                      </a:r>
                    </a:p>
                  </a:txBody>
                  <a:tcPr/>
                </a:tc>
                <a:tc>
                  <a:txBody>
                    <a:bodyPr/>
                    <a:lstStyle/>
                    <a:p>
                      <a:r>
                        <a:rPr lang="en-US" dirty="0"/>
                        <a:t>122</a:t>
                      </a:r>
                      <a:r>
                        <a:rPr lang="en-US" baseline="30000" dirty="0"/>
                        <a:t>nd</a:t>
                      </a:r>
                      <a:r>
                        <a:rPr lang="en-US" dirty="0"/>
                        <a:t> Regiment</a:t>
                      </a:r>
                    </a:p>
                  </a:txBody>
                  <a:tcPr/>
                </a:tc>
                <a:tc>
                  <a:txBody>
                    <a:bodyPr/>
                    <a:lstStyle/>
                    <a:p>
                      <a:r>
                        <a:rPr lang="en-US" dirty="0"/>
                        <a:t>Wagoner (Harrisburg)</a:t>
                      </a:r>
                    </a:p>
                    <a:p>
                      <a:r>
                        <a:rPr lang="en-US" dirty="0"/>
                        <a:t>But recruited in Lancaster</a:t>
                      </a:r>
                    </a:p>
                  </a:txBody>
                  <a:tcPr/>
                </a:tc>
                <a:tc>
                  <a:txBody>
                    <a:bodyPr/>
                    <a:lstStyle/>
                    <a:p>
                      <a:endParaRPr lang="en-US"/>
                    </a:p>
                  </a:txBody>
                  <a:tcPr/>
                </a:tc>
                <a:extLst>
                  <a:ext uri="{0D108BD9-81ED-4DB2-BD59-A6C34878D82A}">
                    <a16:rowId xmlns:a16="http://schemas.microsoft.com/office/drawing/2014/main" val="494159680"/>
                  </a:ext>
                </a:extLst>
              </a:tr>
              <a:tr h="370840">
                <a:tc>
                  <a:txBody>
                    <a:bodyPr/>
                    <a:lstStyle/>
                    <a:p>
                      <a:r>
                        <a:rPr lang="en-US" dirty="0"/>
                        <a:t>NO</a:t>
                      </a:r>
                    </a:p>
                  </a:txBody>
                  <a:tcPr/>
                </a:tc>
                <a:tc>
                  <a:txBody>
                    <a:bodyPr/>
                    <a:lstStyle/>
                    <a:p>
                      <a:r>
                        <a:rPr lang="en-US" dirty="0"/>
                        <a:t>Martin Hess</a:t>
                      </a:r>
                    </a:p>
                  </a:txBody>
                  <a:tcPr/>
                </a:tc>
                <a:tc>
                  <a:txBody>
                    <a:bodyPr/>
                    <a:lstStyle/>
                    <a:p>
                      <a:r>
                        <a:rPr lang="en-US" dirty="0"/>
                        <a:t>128</a:t>
                      </a:r>
                      <a:r>
                        <a:rPr lang="en-US" baseline="30000" dirty="0"/>
                        <a:t>th</a:t>
                      </a:r>
                      <a:r>
                        <a:rPr lang="en-US" dirty="0"/>
                        <a:t> Regiment</a:t>
                      </a:r>
                    </a:p>
                  </a:txBody>
                  <a:tcPr/>
                </a:tc>
                <a:tc>
                  <a:txBody>
                    <a:bodyPr/>
                    <a:lstStyle/>
                    <a:p>
                      <a:r>
                        <a:rPr lang="en-US" dirty="0"/>
                        <a:t>Private, was 18 in 1862</a:t>
                      </a:r>
                    </a:p>
                    <a:p>
                      <a:r>
                        <a:rPr lang="en-US" dirty="0"/>
                        <a:t>Pension</a:t>
                      </a:r>
                    </a:p>
                  </a:txBody>
                  <a:tcPr/>
                </a:tc>
                <a:tc>
                  <a:txBody>
                    <a:bodyPr/>
                    <a:lstStyle/>
                    <a:p>
                      <a:r>
                        <a:rPr lang="en-US" dirty="0"/>
                        <a:t>Died 20 Oct 1862</a:t>
                      </a:r>
                    </a:p>
                  </a:txBody>
                  <a:tcPr/>
                </a:tc>
                <a:extLst>
                  <a:ext uri="{0D108BD9-81ED-4DB2-BD59-A6C34878D82A}">
                    <a16:rowId xmlns:a16="http://schemas.microsoft.com/office/drawing/2014/main" val="2871457978"/>
                  </a:ext>
                </a:extLst>
              </a:tr>
              <a:tr h="370840">
                <a:tc>
                  <a:txBody>
                    <a:bodyPr/>
                    <a:lstStyle/>
                    <a:p>
                      <a:r>
                        <a:rPr lang="en-US" dirty="0"/>
                        <a:t>NO</a:t>
                      </a:r>
                    </a:p>
                  </a:txBody>
                  <a:tcPr/>
                </a:tc>
                <a:tc>
                  <a:txBody>
                    <a:bodyPr/>
                    <a:lstStyle/>
                    <a:p>
                      <a:r>
                        <a:rPr lang="en-US" dirty="0"/>
                        <a:t>Martin B Hess</a:t>
                      </a:r>
                    </a:p>
                  </a:txBody>
                  <a:tcPr/>
                </a:tc>
                <a:tc>
                  <a:txBody>
                    <a:bodyPr/>
                    <a:lstStyle/>
                    <a:p>
                      <a:r>
                        <a:rPr lang="en-US" dirty="0"/>
                        <a:t>3</a:t>
                      </a:r>
                      <a:r>
                        <a:rPr lang="en-US" baseline="30000" dirty="0"/>
                        <a:t>rd</a:t>
                      </a:r>
                      <a:r>
                        <a:rPr lang="en-US" dirty="0"/>
                        <a:t> Heavy Artillery</a:t>
                      </a:r>
                    </a:p>
                  </a:txBody>
                  <a:tcPr/>
                </a:tc>
                <a:tc>
                  <a:txBody>
                    <a:bodyPr/>
                    <a:lstStyle/>
                    <a:p>
                      <a:r>
                        <a:rPr lang="en-US" dirty="0"/>
                        <a:t>Private</a:t>
                      </a:r>
                    </a:p>
                  </a:txBody>
                  <a:tcPr/>
                </a:tc>
                <a:tc>
                  <a:txBody>
                    <a:bodyPr/>
                    <a:lstStyle/>
                    <a:p>
                      <a:r>
                        <a:rPr lang="en-US" dirty="0"/>
                        <a:t>Philadelphia Muster Roll</a:t>
                      </a:r>
                    </a:p>
                  </a:txBody>
                  <a:tcPr/>
                </a:tc>
                <a:extLst>
                  <a:ext uri="{0D108BD9-81ED-4DB2-BD59-A6C34878D82A}">
                    <a16:rowId xmlns:a16="http://schemas.microsoft.com/office/drawing/2014/main" val="979973706"/>
                  </a:ext>
                </a:extLst>
              </a:tr>
              <a:tr h="370840">
                <a:tc>
                  <a:txBody>
                    <a:bodyPr/>
                    <a:lstStyle/>
                    <a:p>
                      <a:r>
                        <a:rPr lang="en-US" dirty="0"/>
                        <a:t>Prob</a:t>
                      </a:r>
                    </a:p>
                    <a:p>
                      <a:r>
                        <a:rPr lang="en-US" dirty="0"/>
                        <a:t>No</a:t>
                      </a:r>
                    </a:p>
                  </a:txBody>
                  <a:tcPr/>
                </a:tc>
                <a:tc>
                  <a:txBody>
                    <a:bodyPr/>
                    <a:lstStyle/>
                    <a:p>
                      <a:r>
                        <a:rPr lang="en-US" dirty="0"/>
                        <a:t>Martin P Hess</a:t>
                      </a:r>
                    </a:p>
                  </a:txBody>
                  <a:tcPr/>
                </a:tc>
                <a:tc>
                  <a:txBody>
                    <a:bodyPr/>
                    <a:lstStyle/>
                    <a:p>
                      <a:r>
                        <a:rPr lang="en-US" dirty="0"/>
                        <a:t>98</a:t>
                      </a:r>
                      <a:r>
                        <a:rPr lang="en-US" baseline="30000" dirty="0"/>
                        <a:t>th</a:t>
                      </a:r>
                      <a:r>
                        <a:rPr lang="en-US" dirty="0"/>
                        <a:t> Regiment</a:t>
                      </a:r>
                    </a:p>
                  </a:txBody>
                  <a:tcPr/>
                </a:tc>
                <a:tc>
                  <a:txBody>
                    <a:bodyPr/>
                    <a:lstStyle/>
                    <a:p>
                      <a:r>
                        <a:rPr lang="en-US" dirty="0"/>
                        <a:t>Private </a:t>
                      </a:r>
                    </a:p>
                    <a:p>
                      <a:r>
                        <a:rPr lang="en-US" dirty="0"/>
                        <a:t>Philadelphia </a:t>
                      </a:r>
                    </a:p>
                  </a:txBody>
                  <a:tcPr/>
                </a:tc>
                <a:tc>
                  <a:txBody>
                    <a:bodyPr/>
                    <a:lstStyle/>
                    <a:p>
                      <a:endParaRPr lang="en-US" dirty="0"/>
                    </a:p>
                  </a:txBody>
                  <a:tcPr/>
                </a:tc>
                <a:extLst>
                  <a:ext uri="{0D108BD9-81ED-4DB2-BD59-A6C34878D82A}">
                    <a16:rowId xmlns:a16="http://schemas.microsoft.com/office/drawing/2014/main" val="3134850304"/>
                  </a:ext>
                </a:extLst>
              </a:tr>
              <a:tr h="370840">
                <a:tc>
                  <a:txBody>
                    <a:bodyPr/>
                    <a:lstStyle/>
                    <a:p>
                      <a:endParaRPr lang="en-US" dirty="0"/>
                    </a:p>
                  </a:txBody>
                  <a:tcPr/>
                </a:tc>
                <a:tc>
                  <a:txBody>
                    <a:bodyPr/>
                    <a:lstStyle/>
                    <a:p>
                      <a:r>
                        <a:rPr lang="en-US" dirty="0"/>
                        <a:t>Isaac Martin Hess</a:t>
                      </a:r>
                    </a:p>
                  </a:txBody>
                  <a:tcPr/>
                </a:tc>
                <a:tc>
                  <a:txBody>
                    <a:bodyPr/>
                    <a:lstStyle/>
                    <a:p>
                      <a:r>
                        <a:rPr lang="en-US" dirty="0"/>
                        <a:t>Co I, 7 Regiment, OHIO</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80616228"/>
                  </a:ext>
                </a:extLst>
              </a:tr>
              <a:tr h="370840">
                <a:tc>
                  <a:txBody>
                    <a:bodyPr/>
                    <a:lstStyle/>
                    <a:p>
                      <a:r>
                        <a:rPr lang="en-US" dirty="0"/>
                        <a:t>NO</a:t>
                      </a:r>
                    </a:p>
                  </a:txBody>
                  <a:tcPr/>
                </a:tc>
                <a:tc>
                  <a:txBody>
                    <a:bodyPr/>
                    <a:lstStyle/>
                    <a:p>
                      <a:r>
                        <a:rPr lang="en-US" dirty="0"/>
                        <a:t>Martin Hess</a:t>
                      </a:r>
                    </a:p>
                  </a:txBody>
                  <a:tcPr/>
                </a:tc>
                <a:tc>
                  <a:txBody>
                    <a:bodyPr/>
                    <a:lstStyle/>
                    <a:p>
                      <a:endParaRPr lang="en-US" dirty="0"/>
                    </a:p>
                  </a:txBody>
                  <a:tcPr/>
                </a:tc>
                <a:tc>
                  <a:txBody>
                    <a:bodyPr/>
                    <a:lstStyle/>
                    <a:p>
                      <a:r>
                        <a:rPr lang="en-US" dirty="0"/>
                        <a:t>Muster 1 July 1863; age 24; farmer; unmarried</a:t>
                      </a:r>
                    </a:p>
                    <a:p>
                      <a:r>
                        <a:rPr lang="en-US" dirty="0"/>
                        <a:t>Buried Kansas! Married Ida Cromwell after war</a:t>
                      </a:r>
                    </a:p>
                  </a:txBody>
                  <a:tcPr/>
                </a:tc>
                <a:tc>
                  <a:txBody>
                    <a:bodyPr/>
                    <a:lstStyle/>
                    <a:p>
                      <a:r>
                        <a:rPr lang="en-US" dirty="0"/>
                        <a:t>Westmoreland/</a:t>
                      </a:r>
                    </a:p>
                    <a:p>
                      <a:r>
                        <a:rPr lang="en-US" dirty="0"/>
                        <a:t>Fayette</a:t>
                      </a:r>
                    </a:p>
                  </a:txBody>
                  <a:tcPr/>
                </a:tc>
                <a:extLst>
                  <a:ext uri="{0D108BD9-81ED-4DB2-BD59-A6C34878D82A}">
                    <a16:rowId xmlns:a16="http://schemas.microsoft.com/office/drawing/2014/main" val="2396893577"/>
                  </a:ext>
                </a:extLst>
              </a:tr>
            </a:tbl>
          </a:graphicData>
        </a:graphic>
      </p:graphicFrame>
    </p:spTree>
    <p:extLst>
      <p:ext uri="{BB962C8B-B14F-4D97-AF65-F5344CB8AC3E}">
        <p14:creationId xmlns:p14="http://schemas.microsoft.com/office/powerpoint/2010/main" val="25966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58868-BDCC-4E9F-A7A4-FF3E01D321C3}"/>
              </a:ext>
            </a:extLst>
          </p:cNvPr>
          <p:cNvSpPr>
            <a:spLocks noGrp="1"/>
          </p:cNvSpPr>
          <p:nvPr>
            <p:ph idx="4294967295"/>
          </p:nvPr>
        </p:nvSpPr>
        <p:spPr>
          <a:xfrm>
            <a:off x="0" y="1270000"/>
            <a:ext cx="10515600" cy="4911725"/>
          </a:xfrm>
        </p:spPr>
        <p:txBody>
          <a:bodyPr>
            <a:normAutofit/>
          </a:bodyPr>
          <a:lstStyle/>
          <a:p>
            <a:endParaRPr lang="en-US" sz="2200" dirty="0"/>
          </a:p>
          <a:p>
            <a:pPr lvl="1"/>
            <a:endParaRPr lang="en-US" sz="2200" dirty="0"/>
          </a:p>
        </p:txBody>
      </p:sp>
      <p:graphicFrame>
        <p:nvGraphicFramePr>
          <p:cNvPr id="4" name="Table 4">
            <a:extLst>
              <a:ext uri="{FF2B5EF4-FFF2-40B4-BE49-F238E27FC236}">
                <a16:creationId xmlns:a16="http://schemas.microsoft.com/office/drawing/2014/main" id="{01175220-5929-3FED-644C-29717A2A1B7D}"/>
              </a:ext>
            </a:extLst>
          </p:cNvPr>
          <p:cNvGraphicFramePr>
            <a:graphicFrameLocks noGrp="1"/>
          </p:cNvGraphicFramePr>
          <p:nvPr>
            <p:extLst>
              <p:ext uri="{D42A27DB-BD31-4B8C-83A1-F6EECF244321}">
                <p14:modId xmlns:p14="http://schemas.microsoft.com/office/powerpoint/2010/main" val="562104801"/>
              </p:ext>
            </p:extLst>
          </p:nvPr>
        </p:nvGraphicFramePr>
        <p:xfrm>
          <a:off x="2032000" y="719666"/>
          <a:ext cx="8128000" cy="1285240"/>
        </p:xfrm>
        <a:graphic>
          <a:graphicData uri="http://schemas.openxmlformats.org/drawingml/2006/table">
            <a:tbl>
              <a:tblPr firstRow="1" bandRow="1">
                <a:tableStyleId>{5C22544A-7EE6-4342-B048-85BDC9FD1C3A}</a:tableStyleId>
              </a:tblPr>
              <a:tblGrid>
                <a:gridCol w="745706">
                  <a:extLst>
                    <a:ext uri="{9D8B030D-6E8A-4147-A177-3AD203B41FA5}">
                      <a16:colId xmlns:a16="http://schemas.microsoft.com/office/drawing/2014/main" val="2581042699"/>
                    </a:ext>
                  </a:extLst>
                </a:gridCol>
                <a:gridCol w="1509622">
                  <a:extLst>
                    <a:ext uri="{9D8B030D-6E8A-4147-A177-3AD203B41FA5}">
                      <a16:colId xmlns:a16="http://schemas.microsoft.com/office/drawing/2014/main" val="2701485682"/>
                    </a:ext>
                  </a:extLst>
                </a:gridCol>
                <a:gridCol w="1958197">
                  <a:extLst>
                    <a:ext uri="{9D8B030D-6E8A-4147-A177-3AD203B41FA5}">
                      <a16:colId xmlns:a16="http://schemas.microsoft.com/office/drawing/2014/main" val="483808333"/>
                    </a:ext>
                  </a:extLst>
                </a:gridCol>
                <a:gridCol w="1449237">
                  <a:extLst>
                    <a:ext uri="{9D8B030D-6E8A-4147-A177-3AD203B41FA5}">
                      <a16:colId xmlns:a16="http://schemas.microsoft.com/office/drawing/2014/main" val="2496123243"/>
                    </a:ext>
                  </a:extLst>
                </a:gridCol>
                <a:gridCol w="2465238">
                  <a:extLst>
                    <a:ext uri="{9D8B030D-6E8A-4147-A177-3AD203B41FA5}">
                      <a16:colId xmlns:a16="http://schemas.microsoft.com/office/drawing/2014/main" val="1818356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78025757"/>
                  </a:ext>
                </a:extLst>
              </a:tr>
              <a:tr h="370840">
                <a:tc>
                  <a:txBody>
                    <a:bodyPr/>
                    <a:lstStyle/>
                    <a:p>
                      <a:r>
                        <a:rPr lang="en-US" dirty="0"/>
                        <a:t>NO</a:t>
                      </a:r>
                    </a:p>
                  </a:txBody>
                  <a:tcPr/>
                </a:tc>
                <a:tc>
                  <a:txBody>
                    <a:bodyPr/>
                    <a:lstStyle/>
                    <a:p>
                      <a:r>
                        <a:rPr lang="en-US" dirty="0"/>
                        <a:t>Martin K Hess</a:t>
                      </a:r>
                    </a:p>
                  </a:txBody>
                  <a:tcPr/>
                </a:tc>
                <a:tc>
                  <a:txBody>
                    <a:bodyPr/>
                    <a:lstStyle/>
                    <a:p>
                      <a:r>
                        <a:rPr lang="en-US" dirty="0"/>
                        <a:t>50</a:t>
                      </a:r>
                      <a:r>
                        <a:rPr lang="en-US" baseline="30000" dirty="0"/>
                        <a:t>th</a:t>
                      </a:r>
                      <a:r>
                        <a:rPr lang="en-US" dirty="0"/>
                        <a:t> PA Militia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Private</a:t>
                      </a:r>
                    </a:p>
                    <a:p>
                      <a:r>
                        <a:rPr lang="en-US" dirty="0"/>
                        <a:t>Lancaster</a:t>
                      </a:r>
                    </a:p>
                    <a:p>
                      <a:r>
                        <a:rPr lang="en-US" dirty="0"/>
                        <a:t>23 Aug 1901</a:t>
                      </a:r>
                    </a:p>
                  </a:txBody>
                  <a:tcPr/>
                </a:tc>
                <a:tc>
                  <a:txBody>
                    <a:bodyPr/>
                    <a:lstStyle/>
                    <a:p>
                      <a:r>
                        <a:rPr lang="en-US" dirty="0"/>
                        <a:t>Mary </a:t>
                      </a:r>
                      <a:r>
                        <a:rPr lang="en-US" dirty="0" err="1"/>
                        <a:t>Warfel</a:t>
                      </a:r>
                      <a:endParaRPr lang="en-US" dirty="0"/>
                    </a:p>
                  </a:txBody>
                  <a:tcPr/>
                </a:tc>
                <a:extLst>
                  <a:ext uri="{0D108BD9-81ED-4DB2-BD59-A6C34878D82A}">
                    <a16:rowId xmlns:a16="http://schemas.microsoft.com/office/drawing/2014/main" val="545131227"/>
                  </a:ext>
                </a:extLst>
              </a:tr>
            </a:tbl>
          </a:graphicData>
        </a:graphic>
      </p:graphicFrame>
      <p:pic>
        <p:nvPicPr>
          <p:cNvPr id="8" name="Picture 7" descr="A newspaper article about a person&#10;&#10;Description automatically generated with medium confidence">
            <a:extLst>
              <a:ext uri="{FF2B5EF4-FFF2-40B4-BE49-F238E27FC236}">
                <a16:creationId xmlns:a16="http://schemas.microsoft.com/office/drawing/2014/main" id="{10313245-E638-9A52-C5D2-F112DE4F9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712" y="2081784"/>
            <a:ext cx="3076575" cy="4267200"/>
          </a:xfrm>
          <a:prstGeom prst="rect">
            <a:avLst/>
          </a:prstGeom>
        </p:spPr>
      </p:pic>
    </p:spTree>
    <p:extLst>
      <p:ext uri="{BB962C8B-B14F-4D97-AF65-F5344CB8AC3E}">
        <p14:creationId xmlns:p14="http://schemas.microsoft.com/office/powerpoint/2010/main" val="1283198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263FE5-344B-4D8E-964D-20072C0C4EB0}"/>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Final Results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674E07-2F60-4F8D-85D1-C7BB4EA75629}"/>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Still working on this one!</a:t>
            </a:r>
          </a:p>
          <a:p>
            <a:r>
              <a:rPr lang="en-US" dirty="0">
                <a:solidFill>
                  <a:srgbClr val="FEFFFF"/>
                </a:solidFill>
              </a:rPr>
              <a:t>Focus is staying present to question</a:t>
            </a:r>
          </a:p>
          <a:p>
            <a:r>
              <a:rPr lang="en-US" dirty="0">
                <a:solidFill>
                  <a:srgbClr val="FEFFFF"/>
                </a:solidFill>
              </a:rPr>
              <a:t>If not Civil War – what happened to Martin Hess</a:t>
            </a:r>
          </a:p>
          <a:p>
            <a:r>
              <a:rPr lang="en-US" dirty="0">
                <a:solidFill>
                  <a:srgbClr val="FEFFFF"/>
                </a:solidFill>
              </a:rPr>
              <a:t>Still need local newspapers </a:t>
            </a:r>
          </a:p>
        </p:txBody>
      </p:sp>
    </p:spTree>
    <p:extLst>
      <p:ext uri="{BB962C8B-B14F-4D97-AF65-F5344CB8AC3E}">
        <p14:creationId xmlns:p14="http://schemas.microsoft.com/office/powerpoint/2010/main" val="267793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1996714-ACE3-4358-BFD5-0AC56FB5B47F}"/>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100" dirty="0"/>
              <a:t>The Research Question starts the Reasonably Exhaustive Research</a:t>
            </a:r>
          </a:p>
        </p:txBody>
      </p:sp>
      <p:pic>
        <p:nvPicPr>
          <p:cNvPr id="7" name="Picture 6" descr="A person and person posing for a picture&#10;&#10;Description automatically generated with medium confidence">
            <a:extLst>
              <a:ext uri="{FF2B5EF4-FFF2-40B4-BE49-F238E27FC236}">
                <a16:creationId xmlns:a16="http://schemas.microsoft.com/office/drawing/2014/main" id="{4E99E880-DD4B-48C0-B852-D92BFAD4345A}"/>
              </a:ext>
            </a:extLst>
          </p:cNvPr>
          <p:cNvPicPr>
            <a:picLocks noChangeAspect="1"/>
          </p:cNvPicPr>
          <p:nvPr/>
        </p:nvPicPr>
        <p:blipFill rotWithShape="1">
          <a:blip r:embed="rId2">
            <a:extLst>
              <a:ext uri="{28A0092B-C50C-407E-A947-70E740481C1C}">
                <a14:useLocalDpi xmlns:a14="http://schemas.microsoft.com/office/drawing/2010/main" val="0"/>
              </a:ext>
            </a:extLst>
          </a:blip>
          <a:srcRect l="8020" r="7013"/>
          <a:stretch/>
        </p:blipFill>
        <p:spPr>
          <a:xfrm>
            <a:off x="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25"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31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656A-8265-4CE4-A796-D9F515835887}"/>
              </a:ext>
            </a:extLst>
          </p:cNvPr>
          <p:cNvSpPr>
            <a:spLocks noGrp="1"/>
          </p:cNvSpPr>
          <p:nvPr>
            <p:ph type="title"/>
          </p:nvPr>
        </p:nvSpPr>
        <p:spPr>
          <a:xfrm>
            <a:off x="4965430" y="629268"/>
            <a:ext cx="6586491" cy="1286160"/>
          </a:xfrm>
        </p:spPr>
        <p:txBody>
          <a:bodyPr anchor="b">
            <a:normAutofit/>
          </a:bodyPr>
          <a:lstStyle/>
          <a:p>
            <a:r>
              <a:rPr lang="en-US" sz="4100"/>
              <a:t>Reminders about Research Questions</a:t>
            </a:r>
          </a:p>
        </p:txBody>
      </p:sp>
      <p:sp>
        <p:nvSpPr>
          <p:cNvPr id="3" name="Content Placeholder 2">
            <a:extLst>
              <a:ext uri="{FF2B5EF4-FFF2-40B4-BE49-F238E27FC236}">
                <a16:creationId xmlns:a16="http://schemas.microsoft.com/office/drawing/2014/main" id="{A92E4D84-A60B-4F47-A7E1-80F61556DF2E}"/>
              </a:ext>
            </a:extLst>
          </p:cNvPr>
          <p:cNvSpPr>
            <a:spLocks noGrp="1"/>
          </p:cNvSpPr>
          <p:nvPr>
            <p:ph idx="1"/>
          </p:nvPr>
        </p:nvSpPr>
        <p:spPr>
          <a:xfrm>
            <a:off x="4965431" y="2438400"/>
            <a:ext cx="6586489" cy="3785419"/>
          </a:xfrm>
        </p:spPr>
        <p:txBody>
          <a:bodyPr>
            <a:normAutofit/>
          </a:bodyPr>
          <a:lstStyle/>
          <a:p>
            <a:r>
              <a:rPr lang="en-US" sz="2000"/>
              <a:t>You won’t have only one question about a subject! In fact, your research might answer other questions but stay focused on the question you originally ask!</a:t>
            </a:r>
          </a:p>
          <a:p>
            <a:r>
              <a:rPr lang="en-US" sz="2000"/>
              <a:t>Focused questions don’t allow you to chase BSO’s (Bright Shiny Objects!!)</a:t>
            </a:r>
          </a:p>
          <a:p>
            <a:endParaRPr lang="en-US" sz="2000"/>
          </a:p>
        </p:txBody>
      </p:sp>
      <p:pic>
        <p:nvPicPr>
          <p:cNvPr id="5" name="Picture 4" descr="Magnifying glass and question mark">
            <a:extLst>
              <a:ext uri="{FF2B5EF4-FFF2-40B4-BE49-F238E27FC236}">
                <a16:creationId xmlns:a16="http://schemas.microsoft.com/office/drawing/2014/main" id="{744D4BDF-A692-4607-BC15-D8A04EF4B1B7}"/>
              </a:ext>
            </a:extLst>
          </p:cNvPr>
          <p:cNvPicPr>
            <a:picLocks noChangeAspect="1"/>
          </p:cNvPicPr>
          <p:nvPr/>
        </p:nvPicPr>
        <p:blipFill rotWithShape="1">
          <a:blip r:embed="rId2"/>
          <a:srcRect l="32813" r="2916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E5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4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86104-2536-4BB6-ABCE-39ED1D6FA39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Next Step after the Question</a:t>
            </a:r>
          </a:p>
        </p:txBody>
      </p:sp>
      <p:sp>
        <p:nvSpPr>
          <p:cNvPr id="3" name="Content Placeholder 2">
            <a:extLst>
              <a:ext uri="{FF2B5EF4-FFF2-40B4-BE49-F238E27FC236}">
                <a16:creationId xmlns:a16="http://schemas.microsoft.com/office/drawing/2014/main" id="{44F6B099-C288-402A-AF97-4BEDC0C4E9D9}"/>
              </a:ext>
            </a:extLst>
          </p:cNvPr>
          <p:cNvSpPr>
            <a:spLocks noGrp="1"/>
          </p:cNvSpPr>
          <p:nvPr>
            <p:ph idx="1"/>
          </p:nvPr>
        </p:nvSpPr>
        <p:spPr>
          <a:xfrm>
            <a:off x="4810259" y="649480"/>
            <a:ext cx="6555347" cy="5546047"/>
          </a:xfrm>
        </p:spPr>
        <p:txBody>
          <a:bodyPr anchor="ctr">
            <a:normAutofit/>
          </a:bodyPr>
          <a:lstStyle/>
          <a:p>
            <a:r>
              <a:rPr lang="en-US" sz="2000" dirty="0"/>
              <a:t>Determine the resources that can answer the question</a:t>
            </a:r>
          </a:p>
          <a:p>
            <a:pPr lvl="1"/>
            <a:r>
              <a:rPr lang="en-US" sz="2000" dirty="0"/>
              <a:t>Location Based resource guides (FamilySearch WIKI)</a:t>
            </a:r>
          </a:p>
          <a:p>
            <a:pPr lvl="1"/>
            <a:r>
              <a:rPr lang="en-US" sz="2000" dirty="0"/>
              <a:t>Records pertinent to the location</a:t>
            </a:r>
          </a:p>
          <a:p>
            <a:pPr lvl="1"/>
            <a:r>
              <a:rPr lang="en-US" sz="2000" dirty="0"/>
              <a:t>Books: </a:t>
            </a:r>
            <a:r>
              <a:rPr lang="en-US" sz="2000" dirty="0" err="1"/>
              <a:t>WorldCat</a:t>
            </a:r>
            <a:r>
              <a:rPr lang="en-US" sz="2000" dirty="0"/>
              <a:t> and FamilySearch Books</a:t>
            </a:r>
          </a:p>
          <a:p>
            <a:pPr lvl="1"/>
            <a:r>
              <a:rPr lang="en-US" sz="2000" dirty="0"/>
              <a:t>Historical Societies and libraries</a:t>
            </a:r>
          </a:p>
          <a:p>
            <a:pPr lvl="1"/>
            <a:r>
              <a:rPr lang="en-US" sz="2000" dirty="0"/>
              <a:t>Vital Records</a:t>
            </a:r>
          </a:p>
          <a:p>
            <a:pPr lvl="1"/>
            <a:r>
              <a:rPr lang="en-US" sz="2000" dirty="0"/>
              <a:t>Census Records</a:t>
            </a:r>
          </a:p>
          <a:p>
            <a:pPr lvl="1"/>
            <a:r>
              <a:rPr lang="en-US" sz="2000" dirty="0"/>
              <a:t>And the list goes on;</a:t>
            </a:r>
          </a:p>
          <a:p>
            <a:pPr lvl="1"/>
            <a:r>
              <a:rPr lang="en-US" sz="2000" dirty="0"/>
              <a:t>Use a Timeline and review your records</a:t>
            </a:r>
          </a:p>
        </p:txBody>
      </p:sp>
    </p:spTree>
    <p:extLst>
      <p:ext uri="{BB962C8B-B14F-4D97-AF65-F5344CB8AC3E}">
        <p14:creationId xmlns:p14="http://schemas.microsoft.com/office/powerpoint/2010/main" val="1055315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294C-F5FD-4AA9-9D10-06EC50167344}"/>
              </a:ext>
            </a:extLst>
          </p:cNvPr>
          <p:cNvSpPr>
            <a:spLocks noGrp="1"/>
          </p:cNvSpPr>
          <p:nvPr>
            <p:ph type="title"/>
          </p:nvPr>
        </p:nvSpPr>
        <p:spPr>
          <a:xfrm>
            <a:off x="838200" y="556995"/>
            <a:ext cx="10515600" cy="1133693"/>
          </a:xfrm>
        </p:spPr>
        <p:txBody>
          <a:bodyPr>
            <a:normAutofit/>
          </a:bodyPr>
          <a:lstStyle/>
          <a:p>
            <a:r>
              <a:rPr lang="en-US" dirty="0"/>
              <a:t>Research begins with a Specific Research Goal</a:t>
            </a:r>
          </a:p>
        </p:txBody>
      </p:sp>
      <p:graphicFrame>
        <p:nvGraphicFramePr>
          <p:cNvPr id="4" name="Content Placeholder 3">
            <a:extLst>
              <a:ext uri="{FF2B5EF4-FFF2-40B4-BE49-F238E27FC236}">
                <a16:creationId xmlns:a16="http://schemas.microsoft.com/office/drawing/2014/main" id="{D7034767-EEF2-4185-A4A5-FF98CC5F925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733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858B8B-9959-43C9-A23A-07CB03F6075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Current Research Questions?</a:t>
            </a:r>
          </a:p>
        </p:txBody>
      </p:sp>
      <p:graphicFrame>
        <p:nvGraphicFramePr>
          <p:cNvPr id="5" name="Content Placeholder 2">
            <a:extLst>
              <a:ext uri="{FF2B5EF4-FFF2-40B4-BE49-F238E27FC236}">
                <a16:creationId xmlns:a16="http://schemas.microsoft.com/office/drawing/2014/main" id="{72F7A3E5-E5AE-4BA9-BACA-01BAF033A1BB}"/>
              </a:ext>
            </a:extLst>
          </p:cNvPr>
          <p:cNvGraphicFramePr>
            <a:graphicFrameLocks noGrp="1"/>
          </p:cNvGraphicFramePr>
          <p:nvPr>
            <p:ph idx="1"/>
            <p:extLst>
              <p:ext uri="{D42A27DB-BD31-4B8C-83A1-F6EECF244321}">
                <p14:modId xmlns:p14="http://schemas.microsoft.com/office/powerpoint/2010/main" val="24196453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414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Yellow question mark">
            <a:extLst>
              <a:ext uri="{FF2B5EF4-FFF2-40B4-BE49-F238E27FC236}">
                <a16:creationId xmlns:a16="http://schemas.microsoft.com/office/drawing/2014/main" id="{9ABC3102-C320-481B-AA0F-DFE02B23855E}"/>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4" name="Title 3">
            <a:extLst>
              <a:ext uri="{FF2B5EF4-FFF2-40B4-BE49-F238E27FC236}">
                <a16:creationId xmlns:a16="http://schemas.microsoft.com/office/drawing/2014/main" id="{C3DD1F53-52A2-4D97-A3F9-72F72DF166F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Questions?</a:t>
            </a:r>
          </a:p>
        </p:txBody>
      </p:sp>
      <p:sp>
        <p:nvSpPr>
          <p:cNvPr id="5" name="Text Placeholder 4">
            <a:extLst>
              <a:ext uri="{FF2B5EF4-FFF2-40B4-BE49-F238E27FC236}">
                <a16:creationId xmlns:a16="http://schemas.microsoft.com/office/drawing/2014/main" id="{DAF7D2D6-B3A6-45C3-BDCD-F25BBCF5A93C}"/>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dirty="0">
                <a:solidFill>
                  <a:srgbClr val="FFFFFF"/>
                </a:solidFill>
              </a:rPr>
              <a:t>Emily Coffman Richardson</a:t>
            </a:r>
          </a:p>
          <a:p>
            <a:pPr algn="ctr"/>
            <a:r>
              <a:rPr lang="en-US" dirty="0">
                <a:solidFill>
                  <a:srgbClr val="FFFFFF"/>
                </a:solidFill>
              </a:rPr>
              <a:t>Kinsearchers@gmail.com</a:t>
            </a:r>
          </a:p>
        </p:txBody>
      </p:sp>
    </p:spTree>
    <p:extLst>
      <p:ext uri="{BB962C8B-B14F-4D97-AF65-F5344CB8AC3E}">
        <p14:creationId xmlns:p14="http://schemas.microsoft.com/office/powerpoint/2010/main" val="14008358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itle 3">
            <a:extLst>
              <a:ext uri="{FF2B5EF4-FFF2-40B4-BE49-F238E27FC236}">
                <a16:creationId xmlns:a16="http://schemas.microsoft.com/office/drawing/2014/main" id="{D798759B-0B51-4365-93B1-71FC4B879991}"/>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Reasonably Exhaustive Research</a:t>
            </a:r>
          </a:p>
        </p:txBody>
      </p:sp>
      <p:sp>
        <p:nvSpPr>
          <p:cNvPr id="5" name="Content Placeholder 4">
            <a:extLst>
              <a:ext uri="{FF2B5EF4-FFF2-40B4-BE49-F238E27FC236}">
                <a16:creationId xmlns:a16="http://schemas.microsoft.com/office/drawing/2014/main" id="{1F15FE7E-3F12-4275-B32F-2A29A018F456}"/>
              </a:ext>
            </a:extLst>
          </p:cNvPr>
          <p:cNvSpPr>
            <a:spLocks noGrp="1"/>
          </p:cNvSpPr>
          <p:nvPr>
            <p:ph idx="1"/>
          </p:nvPr>
        </p:nvSpPr>
        <p:spPr>
          <a:xfrm>
            <a:off x="838200" y="2586789"/>
            <a:ext cx="10515600" cy="3590174"/>
          </a:xfrm>
        </p:spPr>
        <p:txBody>
          <a:bodyPr>
            <a:normAutofit lnSpcReduction="10000"/>
          </a:bodyPr>
          <a:lstStyle/>
          <a:p>
            <a:pPr marL="514350" indent="-514350">
              <a:buFont typeface="+mj-lt"/>
              <a:buAutoNum type="alphaLcParenR"/>
            </a:pPr>
            <a:r>
              <a:rPr lang="en-US" sz="2000" dirty="0"/>
              <a:t>Yield at least two sources of </a:t>
            </a:r>
            <a:r>
              <a:rPr lang="en-US" sz="2000" i="1" dirty="0"/>
              <a:t>independent information </a:t>
            </a:r>
            <a:r>
              <a:rPr lang="en-US" sz="2000" dirty="0"/>
              <a:t>items agreeing directly or indirectly on a </a:t>
            </a:r>
            <a:r>
              <a:rPr lang="en-US" sz="2000" i="1" dirty="0"/>
              <a:t>research question’s </a:t>
            </a:r>
            <a:r>
              <a:rPr lang="en-US" sz="2000" dirty="0"/>
              <a:t>answer;</a:t>
            </a:r>
          </a:p>
          <a:p>
            <a:pPr marL="514350" indent="-514350">
              <a:buFont typeface="+mj-lt"/>
              <a:buAutoNum type="alphaLcParenR"/>
            </a:pPr>
            <a:r>
              <a:rPr lang="en-US" sz="2000" b="1" dirty="0"/>
              <a:t>Cover </a:t>
            </a:r>
            <a:r>
              <a:rPr lang="en-US" sz="2000" b="1" i="1" dirty="0"/>
              <a:t>sources</a:t>
            </a:r>
            <a:r>
              <a:rPr lang="en-US" sz="2000" b="1" dirty="0"/>
              <a:t> competent genealogists would examine to answer the same </a:t>
            </a:r>
            <a:r>
              <a:rPr lang="en-US" sz="2000" b="1" i="1" dirty="0"/>
              <a:t>research question;</a:t>
            </a:r>
          </a:p>
          <a:p>
            <a:pPr marL="514350" indent="-514350">
              <a:buFont typeface="+mj-lt"/>
              <a:buAutoNum type="alphaLcParenR"/>
            </a:pPr>
            <a:r>
              <a:rPr lang="en-US" sz="2000" dirty="0"/>
              <a:t>Provide at least some </a:t>
            </a:r>
            <a:r>
              <a:rPr lang="en-US" sz="2000" i="1" dirty="0"/>
              <a:t>primary information </a:t>
            </a:r>
            <a:r>
              <a:rPr lang="en-US" sz="2000" dirty="0"/>
              <a:t>and </a:t>
            </a:r>
            <a:r>
              <a:rPr lang="en-US" sz="2000" i="1" dirty="0"/>
              <a:t>direct, indirect or negative evidence</a:t>
            </a:r>
            <a:r>
              <a:rPr lang="en-US" sz="2000" dirty="0"/>
              <a:t> from at least one original record;</a:t>
            </a:r>
          </a:p>
          <a:p>
            <a:pPr marL="514350" indent="-514350">
              <a:buFont typeface="+mj-lt"/>
              <a:buAutoNum type="alphaLcParenR"/>
            </a:pPr>
            <a:r>
              <a:rPr lang="en-US" sz="2000" b="1" dirty="0"/>
              <a:t>Replace where possible, relevant </a:t>
            </a:r>
            <a:r>
              <a:rPr lang="en-US" sz="2000" b="1" i="1" dirty="0"/>
              <a:t>authored narratives, derivative records, and information</a:t>
            </a:r>
            <a:r>
              <a:rPr lang="en-US" sz="2000" b="1" dirty="0"/>
              <a:t> that is secondary or undetermined, and</a:t>
            </a:r>
          </a:p>
          <a:p>
            <a:pPr marL="514350" indent="-514350">
              <a:buFont typeface="+mj-lt"/>
              <a:buAutoNum type="alphaLcParenR"/>
            </a:pPr>
            <a:r>
              <a:rPr lang="en-US" sz="2000" dirty="0"/>
              <a:t>Yield, where possible, data from sources that indexes and databases identify as potentially relevant.</a:t>
            </a:r>
            <a:r>
              <a:rPr lang="en-US" sz="2000" baseline="30000" dirty="0"/>
              <a:t>2</a:t>
            </a:r>
          </a:p>
          <a:p>
            <a:pPr marL="0" indent="0">
              <a:buNone/>
            </a:pPr>
            <a:endParaRPr lang="en-US" sz="2000" baseline="30000" dirty="0"/>
          </a:p>
          <a:p>
            <a:pPr marL="0" indent="0">
              <a:buNone/>
            </a:pPr>
            <a:r>
              <a:rPr lang="en-US" sz="2000" baseline="30000" dirty="0"/>
              <a:t>2. Board for Certification of Genealogists, Genealogy Standards, Second Edition (Nashville, TN, 2019), page 85.</a:t>
            </a:r>
          </a:p>
        </p:txBody>
      </p:sp>
    </p:spTree>
    <p:extLst>
      <p:ext uri="{BB962C8B-B14F-4D97-AF65-F5344CB8AC3E}">
        <p14:creationId xmlns:p14="http://schemas.microsoft.com/office/powerpoint/2010/main" val="312976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6294C-F5FD-4AA9-9D10-06EC50167344}"/>
              </a:ext>
            </a:extLst>
          </p:cNvPr>
          <p:cNvSpPr>
            <a:spLocks noGrp="1"/>
          </p:cNvSpPr>
          <p:nvPr>
            <p:ph type="title"/>
          </p:nvPr>
        </p:nvSpPr>
        <p:spPr>
          <a:xfrm>
            <a:off x="838200" y="556995"/>
            <a:ext cx="10515600" cy="1133693"/>
          </a:xfrm>
        </p:spPr>
        <p:txBody>
          <a:bodyPr>
            <a:normAutofit/>
          </a:bodyPr>
          <a:lstStyle/>
          <a:p>
            <a:r>
              <a:rPr lang="en-US" dirty="0"/>
              <a:t>Research begins with a Specific Research Goal</a:t>
            </a:r>
          </a:p>
        </p:txBody>
      </p:sp>
      <p:graphicFrame>
        <p:nvGraphicFramePr>
          <p:cNvPr id="4" name="Content Placeholder 3">
            <a:extLst>
              <a:ext uri="{FF2B5EF4-FFF2-40B4-BE49-F238E27FC236}">
                <a16:creationId xmlns:a16="http://schemas.microsoft.com/office/drawing/2014/main" id="{D7034767-EEF2-4185-A4A5-FF98CC5F9253}"/>
              </a:ext>
            </a:extLst>
          </p:cNvPr>
          <p:cNvGraphicFramePr>
            <a:graphicFrameLocks noGrp="1"/>
          </p:cNvGraphicFramePr>
          <p:nvPr>
            <p:ph idx="1"/>
            <p:extLst>
              <p:ext uri="{D42A27DB-BD31-4B8C-83A1-F6EECF244321}">
                <p14:modId xmlns:p14="http://schemas.microsoft.com/office/powerpoint/2010/main" val="1438423677"/>
              </p:ext>
            </p:extLst>
          </p:nvPr>
        </p:nvGraphicFramePr>
        <p:xfrm>
          <a:off x="838200" y="183425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96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B25FDF4-F660-4622-9566-A693E6C019AF}"/>
              </a:ext>
            </a:extLst>
          </p:cNvPr>
          <p:cNvSpPr>
            <a:spLocks noGrp="1"/>
          </p:cNvSpPr>
          <p:nvPr>
            <p:ph idx="1"/>
          </p:nvPr>
        </p:nvSpPr>
        <p:spPr>
          <a:xfrm>
            <a:off x="838200" y="1825625"/>
            <a:ext cx="10515600" cy="4351338"/>
          </a:xfrm>
        </p:spPr>
        <p:txBody>
          <a:bodyPr>
            <a:normAutofit/>
          </a:bodyPr>
          <a:lstStyle/>
          <a:p>
            <a:pPr marL="0" indent="0">
              <a:buNone/>
            </a:pPr>
            <a:r>
              <a:rPr lang="en-US" dirty="0"/>
              <a:t>If a writer asks no specific </a:t>
            </a:r>
            <a:r>
              <a:rPr lang="en-US" i="1" dirty="0"/>
              <a:t>question</a:t>
            </a:r>
            <a:r>
              <a:rPr lang="en-US" dirty="0"/>
              <a:t> worth asking, he can offer no specific </a:t>
            </a:r>
            <a:r>
              <a:rPr lang="en-US" i="1" dirty="0"/>
              <a:t>answer</a:t>
            </a:r>
            <a:r>
              <a:rPr lang="en-US" dirty="0"/>
              <a:t> worth supporting . . . . Serious researchers, however, do not report data for their own sake, but to support the answer to a question that they (and they hope their readers) think is worth asking.</a:t>
            </a:r>
            <a:r>
              <a:rPr lang="en-US" baseline="30000" dirty="0"/>
              <a:t>3</a:t>
            </a:r>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r>
              <a:rPr lang="en-US" baseline="30000" dirty="0"/>
              <a:t>3. </a:t>
            </a:r>
            <a:r>
              <a:rPr lang="en-US" i="1" baseline="30000" dirty="0"/>
              <a:t>The Craft of Research</a:t>
            </a:r>
            <a:r>
              <a:rPr lang="en-US" baseline="30000" dirty="0"/>
              <a:t>, 3rd ed. (Chicago: University of Chicago Press, 2008), p. 41.</a:t>
            </a:r>
          </a:p>
        </p:txBody>
      </p:sp>
    </p:spTree>
    <p:extLst>
      <p:ext uri="{BB962C8B-B14F-4D97-AF65-F5344CB8AC3E}">
        <p14:creationId xmlns:p14="http://schemas.microsoft.com/office/powerpoint/2010/main" val="3890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Magnifying glass and question mark">
            <a:extLst>
              <a:ext uri="{FF2B5EF4-FFF2-40B4-BE49-F238E27FC236}">
                <a16:creationId xmlns:a16="http://schemas.microsoft.com/office/drawing/2014/main" id="{0DF47CF5-7027-4F07-ABC9-76EE3BAA273D}"/>
              </a:ext>
            </a:extLst>
          </p:cNvPr>
          <p:cNvPicPr>
            <a:picLocks noChangeAspect="1"/>
          </p:cNvPicPr>
          <p:nvPr/>
        </p:nvPicPr>
        <p:blipFill rotWithShape="1">
          <a:blip r:embed="rId2"/>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2EDADA9-501E-49F4-9C3B-6AD5AB1ABA8F}"/>
              </a:ext>
            </a:extLst>
          </p:cNvPr>
          <p:cNvSpPr>
            <a:spLocks noGrp="1"/>
          </p:cNvSpPr>
          <p:nvPr>
            <p:ph type="title"/>
          </p:nvPr>
        </p:nvSpPr>
        <p:spPr>
          <a:xfrm>
            <a:off x="838200" y="365125"/>
            <a:ext cx="10515600" cy="1325563"/>
          </a:xfrm>
        </p:spPr>
        <p:txBody>
          <a:bodyPr>
            <a:normAutofit/>
          </a:bodyPr>
          <a:lstStyle/>
          <a:p>
            <a:r>
              <a:rPr lang="en-US" dirty="0"/>
              <a:t>Effective Research Questions</a:t>
            </a:r>
          </a:p>
        </p:txBody>
      </p:sp>
      <p:sp>
        <p:nvSpPr>
          <p:cNvPr id="5" name="Content Placeholder 4">
            <a:extLst>
              <a:ext uri="{FF2B5EF4-FFF2-40B4-BE49-F238E27FC236}">
                <a16:creationId xmlns:a16="http://schemas.microsoft.com/office/drawing/2014/main" id="{99B9470E-403D-425D-9B3A-E1C0B4132328}"/>
              </a:ext>
            </a:extLst>
          </p:cNvPr>
          <p:cNvSpPr>
            <a:spLocks noGrp="1"/>
          </p:cNvSpPr>
          <p:nvPr>
            <p:ph idx="1"/>
          </p:nvPr>
        </p:nvSpPr>
        <p:spPr>
          <a:xfrm>
            <a:off x="838200" y="1825625"/>
            <a:ext cx="10515600" cy="4351338"/>
          </a:xfrm>
        </p:spPr>
        <p:txBody>
          <a:bodyPr>
            <a:normAutofit lnSpcReduction="10000"/>
          </a:bodyPr>
          <a:lstStyle/>
          <a:p>
            <a:r>
              <a:rPr lang="en-US" sz="2600" dirty="0"/>
              <a:t>“Questions underlying research plans concern aspects of identity, relationship, events and situations.  The question are sufficiently broad to be answerable with evidence from relevant places and times. They are sufficiently focused to yield answers that may be tested and shown to meet or not to meet the Genealogical Proof Standard. Genealogical-research questions include (a) a clearly described unique person, group or event as the question’s focus; and (b) specification of unknown or forgotten information that the research is to discover (for example, an identity, relationship, event, or biographical detail).”</a:t>
            </a:r>
            <a:r>
              <a:rPr lang="en-US" sz="2600" baseline="30000" dirty="0"/>
              <a:t>4</a:t>
            </a:r>
          </a:p>
          <a:p>
            <a:pPr marL="0" indent="0">
              <a:buNone/>
            </a:pPr>
            <a:endParaRPr lang="en-US" sz="2600" baseline="30000" dirty="0"/>
          </a:p>
          <a:p>
            <a:pPr marL="0" indent="0">
              <a:buNone/>
            </a:pPr>
            <a:endParaRPr lang="en-US" sz="2600" baseline="30000" dirty="0"/>
          </a:p>
          <a:p>
            <a:pPr marL="0" indent="0">
              <a:buNone/>
            </a:pPr>
            <a:r>
              <a:rPr lang="en-US" sz="2600" baseline="30000" dirty="0"/>
              <a:t>4. Board for Certification of Genealogists, Genealogy Standards, Second Edition (Nashville, TN, 2019), p. 11-12.</a:t>
            </a:r>
          </a:p>
        </p:txBody>
      </p:sp>
    </p:spTree>
    <p:extLst>
      <p:ext uri="{BB962C8B-B14F-4D97-AF65-F5344CB8AC3E}">
        <p14:creationId xmlns:p14="http://schemas.microsoft.com/office/powerpoint/2010/main" val="17447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posing for a photo&#10;&#10;Description automatically generated">
            <a:extLst>
              <a:ext uri="{FF2B5EF4-FFF2-40B4-BE49-F238E27FC236}">
                <a16:creationId xmlns:a16="http://schemas.microsoft.com/office/drawing/2014/main" id="{18F6B46F-6FAD-4C63-B84D-351CBE813BC2}"/>
              </a:ext>
            </a:extLst>
          </p:cNvPr>
          <p:cNvPicPr>
            <a:picLocks noChangeAspect="1"/>
          </p:cNvPicPr>
          <p:nvPr/>
        </p:nvPicPr>
        <p:blipFill rotWithShape="1">
          <a:blip r:embed="rId2">
            <a:extLst>
              <a:ext uri="{28A0092B-C50C-407E-A947-70E740481C1C}">
                <a14:useLocalDpi xmlns:a14="http://schemas.microsoft.com/office/drawing/2010/main" val="0"/>
              </a:ext>
            </a:extLst>
          </a:blip>
          <a:srcRect l="3913" r="1969" b="-1"/>
          <a:stretch/>
        </p:blipFill>
        <p:spPr>
          <a:xfrm>
            <a:off x="1" y="10"/>
            <a:ext cx="9669642" cy="6857990"/>
          </a:xfrm>
          <a:prstGeom prst="rect">
            <a:avLst/>
          </a:prstGeom>
        </p:spPr>
      </p:pic>
      <p:sp>
        <p:nvSpPr>
          <p:cNvPr id="1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9BDDB3-F530-4ABA-B80A-A95F653A144A}"/>
              </a:ext>
            </a:extLst>
          </p:cNvPr>
          <p:cNvSpPr>
            <a:spLocks noGrp="1"/>
          </p:cNvSpPr>
          <p:nvPr>
            <p:ph type="title"/>
          </p:nvPr>
        </p:nvSpPr>
        <p:spPr>
          <a:xfrm>
            <a:off x="7531610" y="365125"/>
            <a:ext cx="3822189" cy="1899912"/>
          </a:xfrm>
        </p:spPr>
        <p:txBody>
          <a:bodyPr>
            <a:normAutofit/>
          </a:bodyPr>
          <a:lstStyle/>
          <a:p>
            <a:r>
              <a:rPr lang="en-US" sz="4000"/>
              <a:t>Identify the research subject</a:t>
            </a:r>
          </a:p>
        </p:txBody>
      </p:sp>
      <p:sp>
        <p:nvSpPr>
          <p:cNvPr id="3" name="Content Placeholder 2">
            <a:extLst>
              <a:ext uri="{FF2B5EF4-FFF2-40B4-BE49-F238E27FC236}">
                <a16:creationId xmlns:a16="http://schemas.microsoft.com/office/drawing/2014/main" id="{74B962FC-1D37-4E62-82D0-9E9298E56008}"/>
              </a:ext>
            </a:extLst>
          </p:cNvPr>
          <p:cNvSpPr>
            <a:spLocks noGrp="1"/>
          </p:cNvSpPr>
          <p:nvPr>
            <p:ph idx="1"/>
          </p:nvPr>
        </p:nvSpPr>
        <p:spPr>
          <a:xfrm>
            <a:off x="7531610" y="2434201"/>
            <a:ext cx="3822189" cy="3742762"/>
          </a:xfrm>
        </p:spPr>
        <p:txBody>
          <a:bodyPr>
            <a:normAutofit/>
          </a:bodyPr>
          <a:lstStyle/>
          <a:p>
            <a:r>
              <a:rPr lang="en-US" sz="2000"/>
              <a:t>The research question must clearly identify a specific person of interest.  And we need to identify this person to the exclusion of all other individuals with that name!</a:t>
            </a:r>
          </a:p>
          <a:p>
            <a:pPr marL="0" indent="0">
              <a:buNone/>
            </a:pPr>
            <a:endParaRPr lang="en-US" sz="2000"/>
          </a:p>
        </p:txBody>
      </p:sp>
    </p:spTree>
    <p:extLst>
      <p:ext uri="{BB962C8B-B14F-4D97-AF65-F5344CB8AC3E}">
        <p14:creationId xmlns:p14="http://schemas.microsoft.com/office/powerpoint/2010/main" val="4110302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2401</Words>
  <Application>Microsoft Office PowerPoint</Application>
  <PresentationFormat>Widescreen</PresentationFormat>
  <Paragraphs>325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A Foundational Step in Research Strategy – What is the Research Question?</vt:lpstr>
      <vt:lpstr>PowerPoint Presentation</vt:lpstr>
      <vt:lpstr>Must Start with the GPS</vt:lpstr>
      <vt:lpstr>The Research Question starts the Reasonably Exhaustive Research</vt:lpstr>
      <vt:lpstr>Reasonably Exhaustive Research</vt:lpstr>
      <vt:lpstr>Research begins with a Specific Research Goal</vt:lpstr>
      <vt:lpstr>PowerPoint Presentation</vt:lpstr>
      <vt:lpstr>Effective Research Questions</vt:lpstr>
      <vt:lpstr>Identify the research subject</vt:lpstr>
      <vt:lpstr>PowerPoint Presentation</vt:lpstr>
      <vt:lpstr>An Example – Focus on Henry Fox</vt:lpstr>
      <vt:lpstr>Which Henry Fox?</vt:lpstr>
      <vt:lpstr>PowerPoint Presentation</vt:lpstr>
      <vt:lpstr>PowerPoint Presentation</vt:lpstr>
      <vt:lpstr>Consider adding a timeline</vt:lpstr>
      <vt:lpstr>Identify what you want to know</vt:lpstr>
      <vt:lpstr>Three Basic Types of Questions</vt:lpstr>
      <vt:lpstr>So, what do I want to know about Henry Fox?</vt:lpstr>
      <vt:lpstr>Does this meet the GPS?</vt:lpstr>
      <vt:lpstr>This focus helps to:</vt:lpstr>
      <vt:lpstr>Willing to hear the story?</vt:lpstr>
      <vt:lpstr>Reviewing the first Fox in the Community</vt:lpstr>
      <vt:lpstr>2nd Fox’s in the Area</vt:lpstr>
      <vt:lpstr>PowerPoint Presentation</vt:lpstr>
      <vt:lpstr>Third Fox: Johann Philip Fox</vt:lpstr>
      <vt:lpstr>PowerPoint Presentation</vt:lpstr>
      <vt:lpstr>PowerPoint Presentation</vt:lpstr>
      <vt:lpstr>Johann Philip Fox</vt:lpstr>
      <vt:lpstr>Revisit the timeline for subject “Henry”</vt:lpstr>
      <vt:lpstr>DNA Results</vt:lpstr>
      <vt:lpstr>Why is this important?</vt:lpstr>
      <vt:lpstr>The Research Question starts the Reasonably Exhaustive Research</vt:lpstr>
      <vt:lpstr>Let’s use another example</vt:lpstr>
      <vt:lpstr>What do we already know about Martin Hess or Eliza Davis?</vt:lpstr>
      <vt:lpstr>So, Let’s Craft the Question</vt:lpstr>
      <vt:lpstr>So, Design the Research Plan?</vt:lpstr>
      <vt:lpstr>More Comparison – 1850 Census</vt:lpstr>
      <vt:lpstr>PowerPoint Presentation</vt:lpstr>
      <vt:lpstr>Final Results</vt:lpstr>
      <vt:lpstr>Reminders about Research Questions</vt:lpstr>
      <vt:lpstr>Next Step after the Question</vt:lpstr>
      <vt:lpstr>Research begins with a Specific Research Goal</vt:lpstr>
      <vt:lpstr>My Current Research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Foundational Step in Research Strategy – What is the Research Question?</dc:title>
  <dc:creator>Emily Richardson</dc:creator>
  <cp:lastModifiedBy>Emily Richardson</cp:lastModifiedBy>
  <cp:revision>5</cp:revision>
  <cp:lastPrinted>2022-03-03T22:34:06Z</cp:lastPrinted>
  <dcterms:created xsi:type="dcterms:W3CDTF">2022-01-15T16:16:48Z</dcterms:created>
  <dcterms:modified xsi:type="dcterms:W3CDTF">2023-11-11T19:38:36Z</dcterms:modified>
</cp:coreProperties>
</file>