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371" r:id="rId19"/>
    <p:sldId id="372" r:id="rId20"/>
    <p:sldId id="373" r:id="rId21"/>
    <p:sldId id="374" r:id="rId22"/>
    <p:sldId id="376" r:id="rId23"/>
    <p:sldId id="377" r:id="rId24"/>
    <p:sldId id="375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367" r:id="rId38"/>
    <p:sldId id="366" r:id="rId39"/>
    <p:sldId id="365" r:id="rId40"/>
    <p:sldId id="285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69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55" r:id="rId63"/>
    <p:sldId id="315" r:id="rId64"/>
    <p:sldId id="358" r:id="rId65"/>
    <p:sldId id="317" r:id="rId66"/>
    <p:sldId id="316" r:id="rId67"/>
    <p:sldId id="356" r:id="rId68"/>
    <p:sldId id="323" r:id="rId69"/>
    <p:sldId id="318" r:id="rId70"/>
    <p:sldId id="319" r:id="rId71"/>
    <p:sldId id="320" r:id="rId72"/>
    <p:sldId id="357" r:id="rId73"/>
    <p:sldId id="321" r:id="rId74"/>
    <p:sldId id="322" r:id="rId75"/>
    <p:sldId id="324" r:id="rId76"/>
    <p:sldId id="325" r:id="rId77"/>
    <p:sldId id="326" r:id="rId78"/>
    <p:sldId id="327" r:id="rId79"/>
    <p:sldId id="328" r:id="rId80"/>
    <p:sldId id="329" r:id="rId81"/>
    <p:sldId id="337" r:id="rId82"/>
    <p:sldId id="330" r:id="rId83"/>
    <p:sldId id="338" r:id="rId84"/>
    <p:sldId id="334" r:id="rId85"/>
    <p:sldId id="335" r:id="rId86"/>
    <p:sldId id="336" r:id="rId87"/>
    <p:sldId id="362" r:id="rId88"/>
    <p:sldId id="361" r:id="rId89"/>
    <p:sldId id="370" r:id="rId90"/>
    <p:sldId id="331" r:id="rId91"/>
    <p:sldId id="332" r:id="rId92"/>
    <p:sldId id="333" r:id="rId93"/>
    <p:sldId id="339" r:id="rId94"/>
    <p:sldId id="340" r:id="rId95"/>
    <p:sldId id="341" r:id="rId96"/>
    <p:sldId id="342" r:id="rId97"/>
    <p:sldId id="343" r:id="rId98"/>
    <p:sldId id="344" r:id="rId99"/>
    <p:sldId id="345" r:id="rId100"/>
    <p:sldId id="346" r:id="rId101"/>
    <p:sldId id="347" r:id="rId102"/>
    <p:sldId id="349" r:id="rId103"/>
    <p:sldId id="359" r:id="rId104"/>
    <p:sldId id="350" r:id="rId105"/>
    <p:sldId id="351" r:id="rId106"/>
    <p:sldId id="352" r:id="rId107"/>
    <p:sldId id="353" r:id="rId108"/>
    <p:sldId id="354" r:id="rId109"/>
    <p:sldId id="360" r:id="rId110"/>
    <p:sldId id="363" r:id="rId111"/>
    <p:sldId id="364" r:id="rId1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1014" y="28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microsoft.com/office/2016/11/relationships/changesInfo" Target="changesInfos/changesInfo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ssa Barker" userId="cf966848d7529c51" providerId="LiveId" clId="{4E6CCEA6-C51F-4290-8C4C-04F727CCEA0A}"/>
    <pc:docChg chg="custSel addSld modSld modMainMaster">
      <pc:chgData name="Melissa Barker" userId="cf966848d7529c51" providerId="LiveId" clId="{4E6CCEA6-C51F-4290-8C4C-04F727CCEA0A}" dt="2021-06-11T01:52:53.184" v="563" actId="14100"/>
      <pc:docMkLst>
        <pc:docMk/>
      </pc:docMkLst>
      <pc:sldChg chg="modSp mod">
        <pc:chgData name="Melissa Barker" userId="cf966848d7529c51" providerId="LiveId" clId="{4E6CCEA6-C51F-4290-8C4C-04F727CCEA0A}" dt="2021-06-11T00:52:27.091" v="27" actId="14100"/>
        <pc:sldMkLst>
          <pc:docMk/>
          <pc:sldMk cId="0" sldId="256"/>
        </pc:sldMkLst>
      </pc:sldChg>
      <pc:sldChg chg="modSp mod">
        <pc:chgData name="Melissa Barker" userId="cf966848d7529c51" providerId="LiveId" clId="{4E6CCEA6-C51F-4290-8C4C-04F727CCEA0A}" dt="2021-06-11T00:52:43.046" v="29" actId="14100"/>
        <pc:sldMkLst>
          <pc:docMk/>
          <pc:sldMk cId="0" sldId="257"/>
        </pc:sldMkLst>
      </pc:sldChg>
      <pc:sldChg chg="modSp mod">
        <pc:chgData name="Melissa Barker" userId="cf966848d7529c51" providerId="LiveId" clId="{4E6CCEA6-C51F-4290-8C4C-04F727CCEA0A}" dt="2021-06-11T00:52:58.052" v="34" actId="1076"/>
        <pc:sldMkLst>
          <pc:docMk/>
          <pc:sldMk cId="0" sldId="258"/>
        </pc:sldMkLst>
      </pc:sldChg>
      <pc:sldChg chg="modSp mod">
        <pc:chgData name="Melissa Barker" userId="cf966848d7529c51" providerId="LiveId" clId="{4E6CCEA6-C51F-4290-8C4C-04F727CCEA0A}" dt="2021-06-11T00:53:15.514" v="39" actId="1076"/>
        <pc:sldMkLst>
          <pc:docMk/>
          <pc:sldMk cId="0" sldId="259"/>
        </pc:sldMkLst>
      </pc:sldChg>
      <pc:sldChg chg="modSp mod">
        <pc:chgData name="Melissa Barker" userId="cf966848d7529c51" providerId="LiveId" clId="{4E6CCEA6-C51F-4290-8C4C-04F727CCEA0A}" dt="2021-06-11T00:53:28.523" v="44" actId="14100"/>
        <pc:sldMkLst>
          <pc:docMk/>
          <pc:sldMk cId="0" sldId="260"/>
        </pc:sldMkLst>
      </pc:sldChg>
      <pc:sldChg chg="modSp mod">
        <pc:chgData name="Melissa Barker" userId="cf966848d7529c51" providerId="LiveId" clId="{4E6CCEA6-C51F-4290-8C4C-04F727CCEA0A}" dt="2021-06-11T00:53:43.046" v="50" actId="27636"/>
        <pc:sldMkLst>
          <pc:docMk/>
          <pc:sldMk cId="0" sldId="261"/>
        </pc:sldMkLst>
      </pc:sldChg>
      <pc:sldChg chg="modSp mod">
        <pc:chgData name="Melissa Barker" userId="cf966848d7529c51" providerId="LiveId" clId="{4E6CCEA6-C51F-4290-8C4C-04F727CCEA0A}" dt="2021-06-11T01:11:51.107" v="55" actId="14100"/>
        <pc:sldMkLst>
          <pc:docMk/>
          <pc:sldMk cId="0" sldId="262"/>
        </pc:sldMkLst>
      </pc:sldChg>
      <pc:sldChg chg="modSp mod">
        <pc:chgData name="Melissa Barker" userId="cf966848d7529c51" providerId="LiveId" clId="{4E6CCEA6-C51F-4290-8C4C-04F727CCEA0A}" dt="2021-06-11T01:12:14.125" v="62" actId="14100"/>
        <pc:sldMkLst>
          <pc:docMk/>
          <pc:sldMk cId="0" sldId="263"/>
        </pc:sldMkLst>
      </pc:sldChg>
      <pc:sldChg chg="modSp mod">
        <pc:chgData name="Melissa Barker" userId="cf966848d7529c51" providerId="LiveId" clId="{4E6CCEA6-C51F-4290-8C4C-04F727CCEA0A}" dt="2021-06-11T01:12:29.218" v="67" actId="14100"/>
        <pc:sldMkLst>
          <pc:docMk/>
          <pc:sldMk cId="0" sldId="264"/>
        </pc:sldMkLst>
      </pc:sldChg>
      <pc:sldChg chg="modSp mod">
        <pc:chgData name="Melissa Barker" userId="cf966848d7529c51" providerId="LiveId" clId="{4E6CCEA6-C51F-4290-8C4C-04F727CCEA0A}" dt="2021-06-11T01:12:41.698" v="72" actId="14100"/>
        <pc:sldMkLst>
          <pc:docMk/>
          <pc:sldMk cId="0" sldId="265"/>
        </pc:sldMkLst>
      </pc:sldChg>
      <pc:sldChg chg="modSp mod">
        <pc:chgData name="Melissa Barker" userId="cf966848d7529c51" providerId="LiveId" clId="{4E6CCEA6-C51F-4290-8C4C-04F727CCEA0A}" dt="2021-06-11T01:12:56.459" v="78" actId="27636"/>
        <pc:sldMkLst>
          <pc:docMk/>
          <pc:sldMk cId="0" sldId="266"/>
        </pc:sldMkLst>
      </pc:sldChg>
      <pc:sldChg chg="modSp mod">
        <pc:chgData name="Melissa Barker" userId="cf966848d7529c51" providerId="LiveId" clId="{4E6CCEA6-C51F-4290-8C4C-04F727CCEA0A}" dt="2021-06-11T01:12:01.817" v="57" actId="14100"/>
        <pc:sldMkLst>
          <pc:docMk/>
          <pc:sldMk cId="0" sldId="267"/>
        </pc:sldMkLst>
      </pc:sldChg>
      <pc:sldChg chg="modSp mod">
        <pc:chgData name="Melissa Barker" userId="cf966848d7529c51" providerId="LiveId" clId="{4E6CCEA6-C51F-4290-8C4C-04F727CCEA0A}" dt="2021-06-11T01:13:06.013" v="80" actId="14100"/>
        <pc:sldMkLst>
          <pc:docMk/>
          <pc:sldMk cId="0" sldId="268"/>
        </pc:sldMkLst>
      </pc:sldChg>
      <pc:sldChg chg="modSp mod">
        <pc:chgData name="Melissa Barker" userId="cf966848d7529c51" providerId="LiveId" clId="{4E6CCEA6-C51F-4290-8C4C-04F727CCEA0A}" dt="2021-06-11T01:13:18.101" v="84" actId="14100"/>
        <pc:sldMkLst>
          <pc:docMk/>
          <pc:sldMk cId="0" sldId="269"/>
        </pc:sldMkLst>
      </pc:sldChg>
      <pc:sldChg chg="modSp mod">
        <pc:chgData name="Melissa Barker" userId="cf966848d7529c51" providerId="LiveId" clId="{4E6CCEA6-C51F-4290-8C4C-04F727CCEA0A}" dt="2021-06-11T01:13:31.579" v="88" actId="14100"/>
        <pc:sldMkLst>
          <pc:docMk/>
          <pc:sldMk cId="0" sldId="270"/>
        </pc:sldMkLst>
      </pc:sldChg>
      <pc:sldChg chg="modSp mod">
        <pc:chgData name="Melissa Barker" userId="cf966848d7529c51" providerId="LiveId" clId="{4E6CCEA6-C51F-4290-8C4C-04F727CCEA0A}" dt="2021-06-11T01:13:48.246" v="94" actId="14100"/>
        <pc:sldMkLst>
          <pc:docMk/>
          <pc:sldMk cId="0" sldId="271"/>
        </pc:sldMkLst>
      </pc:sldChg>
      <pc:sldChg chg="modSp mod">
        <pc:chgData name="Melissa Barker" userId="cf966848d7529c51" providerId="LiveId" clId="{4E6CCEA6-C51F-4290-8C4C-04F727CCEA0A}" dt="2021-06-11T01:14:01.784" v="99" actId="14100"/>
        <pc:sldMkLst>
          <pc:docMk/>
          <pc:sldMk cId="0" sldId="272"/>
        </pc:sldMkLst>
      </pc:sldChg>
      <pc:sldChg chg="modSp mod">
        <pc:chgData name="Melissa Barker" userId="cf966848d7529c51" providerId="LiveId" clId="{4E6CCEA6-C51F-4290-8C4C-04F727CCEA0A}" dt="2021-06-11T01:14:09.335" v="101" actId="14100"/>
        <pc:sldMkLst>
          <pc:docMk/>
          <pc:sldMk cId="0" sldId="273"/>
        </pc:sldMkLst>
      </pc:sldChg>
      <pc:sldChg chg="modSp mod">
        <pc:chgData name="Melissa Barker" userId="cf966848d7529c51" providerId="LiveId" clId="{4E6CCEA6-C51F-4290-8C4C-04F727CCEA0A}" dt="2021-06-11T01:14:21.364" v="106" actId="14100"/>
        <pc:sldMkLst>
          <pc:docMk/>
          <pc:sldMk cId="0" sldId="274"/>
        </pc:sldMkLst>
      </pc:sldChg>
      <pc:sldChg chg="modSp mod">
        <pc:chgData name="Melissa Barker" userId="cf966848d7529c51" providerId="LiveId" clId="{4E6CCEA6-C51F-4290-8C4C-04F727CCEA0A}" dt="2021-06-11T01:14:34.573" v="111" actId="14100"/>
        <pc:sldMkLst>
          <pc:docMk/>
          <pc:sldMk cId="0" sldId="275"/>
        </pc:sldMkLst>
      </pc:sldChg>
      <pc:sldChg chg="modSp mod">
        <pc:chgData name="Melissa Barker" userId="cf966848d7529c51" providerId="LiveId" clId="{4E6CCEA6-C51F-4290-8C4C-04F727CCEA0A}" dt="2021-06-11T01:14:47.795" v="116" actId="14100"/>
        <pc:sldMkLst>
          <pc:docMk/>
          <pc:sldMk cId="0" sldId="276"/>
        </pc:sldMkLst>
      </pc:sldChg>
      <pc:sldChg chg="modSp mod">
        <pc:chgData name="Melissa Barker" userId="cf966848d7529c51" providerId="LiveId" clId="{4E6CCEA6-C51F-4290-8C4C-04F727CCEA0A}" dt="2021-06-11T01:15:10.774" v="120" actId="14100"/>
        <pc:sldMkLst>
          <pc:docMk/>
          <pc:sldMk cId="0" sldId="277"/>
        </pc:sldMkLst>
      </pc:sldChg>
      <pc:sldChg chg="modSp mod">
        <pc:chgData name="Melissa Barker" userId="cf966848d7529c51" providerId="LiveId" clId="{4E6CCEA6-C51F-4290-8C4C-04F727CCEA0A}" dt="2021-06-11T01:15:24.783" v="125" actId="14100"/>
        <pc:sldMkLst>
          <pc:docMk/>
          <pc:sldMk cId="0" sldId="278"/>
        </pc:sldMkLst>
      </pc:sldChg>
      <pc:sldChg chg="modSp mod">
        <pc:chgData name="Melissa Barker" userId="cf966848d7529c51" providerId="LiveId" clId="{4E6CCEA6-C51F-4290-8C4C-04F727CCEA0A}" dt="2021-06-11T01:15:37.686" v="130" actId="14100"/>
        <pc:sldMkLst>
          <pc:docMk/>
          <pc:sldMk cId="0" sldId="279"/>
        </pc:sldMkLst>
      </pc:sldChg>
      <pc:sldChg chg="modSp mod">
        <pc:chgData name="Melissa Barker" userId="cf966848d7529c51" providerId="LiveId" clId="{4E6CCEA6-C51F-4290-8C4C-04F727CCEA0A}" dt="2021-06-11T01:16:28.836" v="136" actId="27636"/>
        <pc:sldMkLst>
          <pc:docMk/>
          <pc:sldMk cId="0" sldId="280"/>
        </pc:sldMkLst>
      </pc:sldChg>
      <pc:sldChg chg="modSp mod">
        <pc:chgData name="Melissa Barker" userId="cf966848d7529c51" providerId="LiveId" clId="{4E6CCEA6-C51F-4290-8C4C-04F727CCEA0A}" dt="2021-06-11T01:16:41.935" v="142" actId="27636"/>
        <pc:sldMkLst>
          <pc:docMk/>
          <pc:sldMk cId="0" sldId="281"/>
        </pc:sldMkLst>
      </pc:sldChg>
      <pc:sldChg chg="modSp mod">
        <pc:chgData name="Melissa Barker" userId="cf966848d7529c51" providerId="LiveId" clId="{4E6CCEA6-C51F-4290-8C4C-04F727CCEA0A}" dt="2021-06-11T01:17:20.450" v="146" actId="14100"/>
        <pc:sldMkLst>
          <pc:docMk/>
          <pc:sldMk cId="0" sldId="282"/>
        </pc:sldMkLst>
      </pc:sldChg>
      <pc:sldChg chg="modSp mod">
        <pc:chgData name="Melissa Barker" userId="cf966848d7529c51" providerId="LiveId" clId="{4E6CCEA6-C51F-4290-8C4C-04F727CCEA0A}" dt="2021-06-11T01:17:37.080" v="151" actId="14100"/>
        <pc:sldMkLst>
          <pc:docMk/>
          <pc:sldMk cId="0" sldId="283"/>
        </pc:sldMkLst>
      </pc:sldChg>
      <pc:sldChg chg="modSp mod">
        <pc:chgData name="Melissa Barker" userId="cf966848d7529c51" providerId="LiveId" clId="{4E6CCEA6-C51F-4290-8C4C-04F727CCEA0A}" dt="2021-06-11T01:17:50.400" v="156" actId="14100"/>
        <pc:sldMkLst>
          <pc:docMk/>
          <pc:sldMk cId="0" sldId="284"/>
        </pc:sldMkLst>
      </pc:sldChg>
      <pc:sldChg chg="modSp mod">
        <pc:chgData name="Melissa Barker" userId="cf966848d7529c51" providerId="LiveId" clId="{4E6CCEA6-C51F-4290-8C4C-04F727CCEA0A}" dt="2021-06-11T01:18:37.994" v="162" actId="27636"/>
        <pc:sldMkLst>
          <pc:docMk/>
          <pc:sldMk cId="0" sldId="285"/>
        </pc:sldMkLst>
      </pc:sldChg>
      <pc:sldChg chg="modSp mod">
        <pc:chgData name="Melissa Barker" userId="cf966848d7529c51" providerId="LiveId" clId="{4E6CCEA6-C51F-4290-8C4C-04F727CCEA0A}" dt="2021-06-11T01:19:00.579" v="167" actId="33524"/>
        <pc:sldMkLst>
          <pc:docMk/>
          <pc:sldMk cId="0" sldId="286"/>
        </pc:sldMkLst>
      </pc:sldChg>
      <pc:sldChg chg="modSp mod">
        <pc:chgData name="Melissa Barker" userId="cf966848d7529c51" providerId="LiveId" clId="{4E6CCEA6-C51F-4290-8C4C-04F727CCEA0A}" dt="2021-06-11T01:19:05.921" v="168" actId="33524"/>
        <pc:sldMkLst>
          <pc:docMk/>
          <pc:sldMk cId="0" sldId="287"/>
        </pc:sldMkLst>
      </pc:sldChg>
      <pc:sldChg chg="modSp mod">
        <pc:chgData name="Melissa Barker" userId="cf966848d7529c51" providerId="LiveId" clId="{4E6CCEA6-C51F-4290-8C4C-04F727CCEA0A}" dt="2021-06-11T01:19:13.559" v="170" actId="14100"/>
        <pc:sldMkLst>
          <pc:docMk/>
          <pc:sldMk cId="0" sldId="288"/>
        </pc:sldMkLst>
      </pc:sldChg>
      <pc:sldChg chg="modSp mod">
        <pc:chgData name="Melissa Barker" userId="cf966848d7529c51" providerId="LiveId" clId="{4E6CCEA6-C51F-4290-8C4C-04F727CCEA0A}" dt="2021-06-11T01:19:21.159" v="172" actId="14100"/>
        <pc:sldMkLst>
          <pc:docMk/>
          <pc:sldMk cId="0" sldId="289"/>
        </pc:sldMkLst>
      </pc:sldChg>
      <pc:sldChg chg="modSp mod">
        <pc:chgData name="Melissa Barker" userId="cf966848d7529c51" providerId="LiveId" clId="{4E6CCEA6-C51F-4290-8C4C-04F727CCEA0A}" dt="2021-06-11T01:19:38.054" v="177" actId="14100"/>
        <pc:sldMkLst>
          <pc:docMk/>
          <pc:sldMk cId="0" sldId="290"/>
        </pc:sldMkLst>
      </pc:sldChg>
      <pc:sldChg chg="modSp mod">
        <pc:chgData name="Melissa Barker" userId="cf966848d7529c51" providerId="LiveId" clId="{4E6CCEA6-C51F-4290-8C4C-04F727CCEA0A}" dt="2021-06-11T01:19:58.548" v="187" actId="14100"/>
        <pc:sldMkLst>
          <pc:docMk/>
          <pc:sldMk cId="0" sldId="291"/>
        </pc:sldMkLst>
      </pc:sldChg>
      <pc:sldChg chg="modSp mod">
        <pc:chgData name="Melissa Barker" userId="cf966848d7529c51" providerId="LiveId" clId="{4E6CCEA6-C51F-4290-8C4C-04F727CCEA0A}" dt="2021-06-11T01:20:05.558" v="189" actId="14100"/>
        <pc:sldMkLst>
          <pc:docMk/>
          <pc:sldMk cId="0" sldId="292"/>
        </pc:sldMkLst>
      </pc:sldChg>
      <pc:sldChg chg="modSp mod">
        <pc:chgData name="Melissa Barker" userId="cf966848d7529c51" providerId="LiveId" clId="{4E6CCEA6-C51F-4290-8C4C-04F727CCEA0A}" dt="2021-06-11T01:20:17.938" v="194" actId="1076"/>
        <pc:sldMkLst>
          <pc:docMk/>
          <pc:sldMk cId="0" sldId="293"/>
        </pc:sldMkLst>
      </pc:sldChg>
      <pc:sldChg chg="modSp mod">
        <pc:chgData name="Melissa Barker" userId="cf966848d7529c51" providerId="LiveId" clId="{4E6CCEA6-C51F-4290-8C4C-04F727CCEA0A}" dt="2021-06-11T01:20:40.408" v="201" actId="1076"/>
        <pc:sldMkLst>
          <pc:docMk/>
          <pc:sldMk cId="0" sldId="294"/>
        </pc:sldMkLst>
      </pc:sldChg>
      <pc:sldChg chg="modSp mod">
        <pc:chgData name="Melissa Barker" userId="cf966848d7529c51" providerId="LiveId" clId="{4E6CCEA6-C51F-4290-8C4C-04F727CCEA0A}" dt="2021-06-11T01:20:50.328" v="203" actId="14100"/>
        <pc:sldMkLst>
          <pc:docMk/>
          <pc:sldMk cId="0" sldId="295"/>
        </pc:sldMkLst>
      </pc:sldChg>
      <pc:sldChg chg="modSp mod">
        <pc:chgData name="Melissa Barker" userId="cf966848d7529c51" providerId="LiveId" clId="{4E6CCEA6-C51F-4290-8C4C-04F727CCEA0A}" dt="2021-06-11T01:21:01.217" v="207" actId="14100"/>
        <pc:sldMkLst>
          <pc:docMk/>
          <pc:sldMk cId="0" sldId="296"/>
        </pc:sldMkLst>
      </pc:sldChg>
      <pc:sldChg chg="modSp mod">
        <pc:chgData name="Melissa Barker" userId="cf966848d7529c51" providerId="LiveId" clId="{4E6CCEA6-C51F-4290-8C4C-04F727CCEA0A}" dt="2021-06-11T01:21:14.497" v="213" actId="14100"/>
        <pc:sldMkLst>
          <pc:docMk/>
          <pc:sldMk cId="0" sldId="297"/>
        </pc:sldMkLst>
      </pc:sldChg>
      <pc:sldChg chg="modSp mod">
        <pc:chgData name="Melissa Barker" userId="cf966848d7529c51" providerId="LiveId" clId="{4E6CCEA6-C51F-4290-8C4C-04F727CCEA0A}" dt="2021-06-11T01:21:26.247" v="218" actId="14100"/>
        <pc:sldMkLst>
          <pc:docMk/>
          <pc:sldMk cId="0" sldId="298"/>
        </pc:sldMkLst>
      </pc:sldChg>
      <pc:sldChg chg="modSp mod">
        <pc:chgData name="Melissa Barker" userId="cf966848d7529c51" providerId="LiveId" clId="{4E6CCEA6-C51F-4290-8C4C-04F727CCEA0A}" dt="2021-06-11T01:21:38.887" v="225" actId="27636"/>
        <pc:sldMkLst>
          <pc:docMk/>
          <pc:sldMk cId="0" sldId="299"/>
        </pc:sldMkLst>
      </pc:sldChg>
      <pc:sldChg chg="modSp mod">
        <pc:chgData name="Melissa Barker" userId="cf966848d7529c51" providerId="LiveId" clId="{4E6CCEA6-C51F-4290-8C4C-04F727CCEA0A}" dt="2021-06-11T01:21:52.407" v="227" actId="14100"/>
        <pc:sldMkLst>
          <pc:docMk/>
          <pc:sldMk cId="0" sldId="300"/>
        </pc:sldMkLst>
      </pc:sldChg>
      <pc:sldChg chg="modSp mod">
        <pc:chgData name="Melissa Barker" userId="cf966848d7529c51" providerId="LiveId" clId="{4E6CCEA6-C51F-4290-8C4C-04F727CCEA0A}" dt="2021-06-11T01:22:23.766" v="231" actId="14100"/>
        <pc:sldMkLst>
          <pc:docMk/>
          <pc:sldMk cId="0" sldId="301"/>
        </pc:sldMkLst>
      </pc:sldChg>
      <pc:sldChg chg="modSp mod">
        <pc:chgData name="Melissa Barker" userId="cf966848d7529c51" providerId="LiveId" clId="{4E6CCEA6-C51F-4290-8C4C-04F727CCEA0A}" dt="2021-06-11T01:22:36.986" v="236" actId="14100"/>
        <pc:sldMkLst>
          <pc:docMk/>
          <pc:sldMk cId="0" sldId="302"/>
        </pc:sldMkLst>
      </pc:sldChg>
      <pc:sldChg chg="modSp mod">
        <pc:chgData name="Melissa Barker" userId="cf966848d7529c51" providerId="LiveId" clId="{4E6CCEA6-C51F-4290-8C4C-04F727CCEA0A}" dt="2021-06-11T01:22:49.406" v="241" actId="14100"/>
        <pc:sldMkLst>
          <pc:docMk/>
          <pc:sldMk cId="0" sldId="303"/>
        </pc:sldMkLst>
      </pc:sldChg>
      <pc:sldChg chg="modSp mod">
        <pc:chgData name="Melissa Barker" userId="cf966848d7529c51" providerId="LiveId" clId="{4E6CCEA6-C51F-4290-8C4C-04F727CCEA0A}" dt="2021-06-11T01:23:04.516" v="247" actId="27636"/>
        <pc:sldMkLst>
          <pc:docMk/>
          <pc:sldMk cId="0" sldId="304"/>
        </pc:sldMkLst>
      </pc:sldChg>
      <pc:sldChg chg="modSp mod">
        <pc:chgData name="Melissa Barker" userId="cf966848d7529c51" providerId="LiveId" clId="{4E6CCEA6-C51F-4290-8C4C-04F727CCEA0A}" dt="2021-06-11T01:23:13.083" v="249" actId="14100"/>
        <pc:sldMkLst>
          <pc:docMk/>
          <pc:sldMk cId="0" sldId="305"/>
        </pc:sldMkLst>
      </pc:sldChg>
      <pc:sldChg chg="modSp mod">
        <pc:chgData name="Melissa Barker" userId="cf966848d7529c51" providerId="LiveId" clId="{4E6CCEA6-C51F-4290-8C4C-04F727CCEA0A}" dt="2021-06-11T01:23:28.376" v="254" actId="1076"/>
        <pc:sldMkLst>
          <pc:docMk/>
          <pc:sldMk cId="0" sldId="306"/>
        </pc:sldMkLst>
      </pc:sldChg>
      <pc:sldChg chg="modSp mod">
        <pc:chgData name="Melissa Barker" userId="cf966848d7529c51" providerId="LiveId" clId="{4E6CCEA6-C51F-4290-8C4C-04F727CCEA0A}" dt="2021-06-11T01:24:59.875" v="259" actId="14100"/>
        <pc:sldMkLst>
          <pc:docMk/>
          <pc:sldMk cId="0" sldId="307"/>
        </pc:sldMkLst>
      </pc:sldChg>
      <pc:sldChg chg="modSp mod">
        <pc:chgData name="Melissa Barker" userId="cf966848d7529c51" providerId="LiveId" clId="{4E6CCEA6-C51F-4290-8C4C-04F727CCEA0A}" dt="2021-06-11T01:25:12.404" v="264" actId="14100"/>
        <pc:sldMkLst>
          <pc:docMk/>
          <pc:sldMk cId="0" sldId="308"/>
        </pc:sldMkLst>
      </pc:sldChg>
      <pc:sldChg chg="modSp mod">
        <pc:chgData name="Melissa Barker" userId="cf966848d7529c51" providerId="LiveId" clId="{4E6CCEA6-C51F-4290-8C4C-04F727CCEA0A}" dt="2021-06-11T01:25:28.444" v="269" actId="14100"/>
        <pc:sldMkLst>
          <pc:docMk/>
          <pc:sldMk cId="0" sldId="309"/>
        </pc:sldMkLst>
      </pc:sldChg>
      <pc:sldChg chg="modSp mod">
        <pc:chgData name="Melissa Barker" userId="cf966848d7529c51" providerId="LiveId" clId="{4E6CCEA6-C51F-4290-8C4C-04F727CCEA0A}" dt="2021-06-11T01:26:18.183" v="275" actId="27636"/>
        <pc:sldMkLst>
          <pc:docMk/>
          <pc:sldMk cId="0" sldId="310"/>
        </pc:sldMkLst>
      </pc:sldChg>
      <pc:sldChg chg="modSp mod">
        <pc:chgData name="Melissa Barker" userId="cf966848d7529c51" providerId="LiveId" clId="{4E6CCEA6-C51F-4290-8C4C-04F727CCEA0A}" dt="2021-06-11T01:26:28.313" v="278" actId="14100"/>
        <pc:sldMkLst>
          <pc:docMk/>
          <pc:sldMk cId="0" sldId="311"/>
        </pc:sldMkLst>
      </pc:sldChg>
      <pc:sldChg chg="modSp mod">
        <pc:chgData name="Melissa Barker" userId="cf966848d7529c51" providerId="LiveId" clId="{4E6CCEA6-C51F-4290-8C4C-04F727CCEA0A}" dt="2021-06-11T01:26:44.655" v="282" actId="14100"/>
        <pc:sldMkLst>
          <pc:docMk/>
          <pc:sldMk cId="0" sldId="312"/>
        </pc:sldMkLst>
      </pc:sldChg>
      <pc:sldChg chg="modSp mod">
        <pc:chgData name="Melissa Barker" userId="cf966848d7529c51" providerId="LiveId" clId="{4E6CCEA6-C51F-4290-8C4C-04F727CCEA0A}" dt="2021-06-11T01:26:59.613" v="289" actId="1076"/>
        <pc:sldMkLst>
          <pc:docMk/>
          <pc:sldMk cId="0" sldId="313"/>
        </pc:sldMkLst>
      </pc:sldChg>
      <pc:sldChg chg="modSp mod">
        <pc:chgData name="Melissa Barker" userId="cf966848d7529c51" providerId="LiveId" clId="{4E6CCEA6-C51F-4290-8C4C-04F727CCEA0A}" dt="2021-06-11T01:27:12.513" v="294" actId="14100"/>
        <pc:sldMkLst>
          <pc:docMk/>
          <pc:sldMk cId="0" sldId="314"/>
        </pc:sldMkLst>
      </pc:sldChg>
      <pc:sldChg chg="modSp mod">
        <pc:chgData name="Melissa Barker" userId="cf966848d7529c51" providerId="LiveId" clId="{4E6CCEA6-C51F-4290-8C4C-04F727CCEA0A}" dt="2021-06-11T01:27:43.350" v="300" actId="1076"/>
        <pc:sldMkLst>
          <pc:docMk/>
          <pc:sldMk cId="0" sldId="315"/>
        </pc:sldMkLst>
      </pc:sldChg>
      <pc:sldChg chg="modSp mod">
        <pc:chgData name="Melissa Barker" userId="cf966848d7529c51" providerId="LiveId" clId="{4E6CCEA6-C51F-4290-8C4C-04F727CCEA0A}" dt="2021-06-11T01:28:10.782" v="306" actId="14100"/>
        <pc:sldMkLst>
          <pc:docMk/>
          <pc:sldMk cId="0" sldId="316"/>
        </pc:sldMkLst>
      </pc:sldChg>
      <pc:sldChg chg="modSp mod">
        <pc:chgData name="Melissa Barker" userId="cf966848d7529c51" providerId="LiveId" clId="{4E6CCEA6-C51F-4290-8C4C-04F727CCEA0A}" dt="2021-06-11T01:27:51.742" v="301" actId="1076"/>
        <pc:sldMkLst>
          <pc:docMk/>
          <pc:sldMk cId="0" sldId="317"/>
        </pc:sldMkLst>
      </pc:sldChg>
      <pc:sldChg chg="modSp mod">
        <pc:chgData name="Melissa Barker" userId="cf966848d7529c51" providerId="LiveId" clId="{4E6CCEA6-C51F-4290-8C4C-04F727CCEA0A}" dt="2021-06-11T01:29:18.063" v="317" actId="33524"/>
        <pc:sldMkLst>
          <pc:docMk/>
          <pc:sldMk cId="0" sldId="318"/>
        </pc:sldMkLst>
      </pc:sldChg>
      <pc:sldChg chg="modSp mod">
        <pc:chgData name="Melissa Barker" userId="cf966848d7529c51" providerId="LiveId" clId="{4E6CCEA6-C51F-4290-8C4C-04F727CCEA0A}" dt="2021-06-11T01:34:35.588" v="322" actId="14100"/>
        <pc:sldMkLst>
          <pc:docMk/>
          <pc:sldMk cId="0" sldId="319"/>
        </pc:sldMkLst>
      </pc:sldChg>
      <pc:sldChg chg="modSp mod">
        <pc:chgData name="Melissa Barker" userId="cf966848d7529c51" providerId="LiveId" clId="{4E6CCEA6-C51F-4290-8C4C-04F727CCEA0A}" dt="2021-06-11T01:34:47.580" v="327" actId="14100"/>
        <pc:sldMkLst>
          <pc:docMk/>
          <pc:sldMk cId="0" sldId="320"/>
        </pc:sldMkLst>
      </pc:sldChg>
      <pc:sldChg chg="modSp mod">
        <pc:chgData name="Melissa Barker" userId="cf966848d7529c51" providerId="LiveId" clId="{4E6CCEA6-C51F-4290-8C4C-04F727CCEA0A}" dt="2021-06-11T01:35:29.029" v="342" actId="33524"/>
        <pc:sldMkLst>
          <pc:docMk/>
          <pc:sldMk cId="0" sldId="321"/>
        </pc:sldMkLst>
      </pc:sldChg>
      <pc:sldChg chg="modSp mod">
        <pc:chgData name="Melissa Barker" userId="cf966848d7529c51" providerId="LiveId" clId="{4E6CCEA6-C51F-4290-8C4C-04F727CCEA0A}" dt="2021-06-11T01:35:48.105" v="350" actId="33524"/>
        <pc:sldMkLst>
          <pc:docMk/>
          <pc:sldMk cId="0" sldId="322"/>
        </pc:sldMkLst>
      </pc:sldChg>
      <pc:sldChg chg="modSp mod">
        <pc:chgData name="Melissa Barker" userId="cf966848d7529c51" providerId="LiveId" clId="{4E6CCEA6-C51F-4290-8C4C-04F727CCEA0A}" dt="2021-06-11T01:28:42.372" v="313" actId="14100"/>
        <pc:sldMkLst>
          <pc:docMk/>
          <pc:sldMk cId="0" sldId="323"/>
        </pc:sldMkLst>
      </pc:sldChg>
      <pc:sldChg chg="modSp mod">
        <pc:chgData name="Melissa Barker" userId="cf966848d7529c51" providerId="LiveId" clId="{4E6CCEA6-C51F-4290-8C4C-04F727CCEA0A}" dt="2021-06-11T01:35:56.217" v="352" actId="14100"/>
        <pc:sldMkLst>
          <pc:docMk/>
          <pc:sldMk cId="0" sldId="324"/>
        </pc:sldMkLst>
      </pc:sldChg>
      <pc:sldChg chg="modSp mod">
        <pc:chgData name="Melissa Barker" userId="cf966848d7529c51" providerId="LiveId" clId="{4E6CCEA6-C51F-4290-8C4C-04F727CCEA0A}" dt="2021-06-11T01:36:10.946" v="357" actId="14100"/>
        <pc:sldMkLst>
          <pc:docMk/>
          <pc:sldMk cId="0" sldId="325"/>
        </pc:sldMkLst>
      </pc:sldChg>
      <pc:sldChg chg="modSp mod">
        <pc:chgData name="Melissa Barker" userId="cf966848d7529c51" providerId="LiveId" clId="{4E6CCEA6-C51F-4290-8C4C-04F727CCEA0A}" dt="2021-06-11T01:36:26.756" v="364" actId="14100"/>
        <pc:sldMkLst>
          <pc:docMk/>
          <pc:sldMk cId="0" sldId="326"/>
        </pc:sldMkLst>
      </pc:sldChg>
      <pc:sldChg chg="modSp mod">
        <pc:chgData name="Melissa Barker" userId="cf966848d7529c51" providerId="LiveId" clId="{4E6CCEA6-C51F-4290-8C4C-04F727CCEA0A}" dt="2021-06-11T01:36:42.596" v="370" actId="14100"/>
        <pc:sldMkLst>
          <pc:docMk/>
          <pc:sldMk cId="0" sldId="327"/>
        </pc:sldMkLst>
      </pc:sldChg>
      <pc:sldChg chg="modSp mod">
        <pc:chgData name="Melissa Barker" userId="cf966848d7529c51" providerId="LiveId" clId="{4E6CCEA6-C51F-4290-8C4C-04F727CCEA0A}" dt="2021-06-11T01:36:57.081" v="376" actId="27636"/>
        <pc:sldMkLst>
          <pc:docMk/>
          <pc:sldMk cId="0" sldId="328"/>
        </pc:sldMkLst>
      </pc:sldChg>
      <pc:sldChg chg="modSp mod">
        <pc:chgData name="Melissa Barker" userId="cf966848d7529c51" providerId="LiveId" clId="{4E6CCEA6-C51F-4290-8C4C-04F727CCEA0A}" dt="2021-06-11T01:37:11.525" v="378" actId="14100"/>
        <pc:sldMkLst>
          <pc:docMk/>
          <pc:sldMk cId="0" sldId="329"/>
        </pc:sldMkLst>
      </pc:sldChg>
      <pc:sldChg chg="modSp mod">
        <pc:chgData name="Melissa Barker" userId="cf966848d7529c51" providerId="LiveId" clId="{4E6CCEA6-C51F-4290-8C4C-04F727CCEA0A}" dt="2021-06-11T01:37:46.545" v="388" actId="1076"/>
        <pc:sldMkLst>
          <pc:docMk/>
          <pc:sldMk cId="0" sldId="330"/>
        </pc:sldMkLst>
      </pc:sldChg>
      <pc:sldChg chg="modSp mod">
        <pc:chgData name="Melissa Barker" userId="cf966848d7529c51" providerId="LiveId" clId="{4E6CCEA6-C51F-4290-8C4C-04F727CCEA0A}" dt="2021-06-11T01:39:14.544" v="420" actId="14100"/>
        <pc:sldMkLst>
          <pc:docMk/>
          <pc:sldMk cId="0" sldId="331"/>
        </pc:sldMkLst>
      </pc:sldChg>
      <pc:sldChg chg="modSp mod">
        <pc:chgData name="Melissa Barker" userId="cf966848d7529c51" providerId="LiveId" clId="{4E6CCEA6-C51F-4290-8C4C-04F727CCEA0A}" dt="2021-06-11T01:39:24.254" v="424" actId="14100"/>
        <pc:sldMkLst>
          <pc:docMk/>
          <pc:sldMk cId="0" sldId="332"/>
        </pc:sldMkLst>
      </pc:sldChg>
      <pc:sldChg chg="modSp mod">
        <pc:chgData name="Melissa Barker" userId="cf966848d7529c51" providerId="LiveId" clId="{4E6CCEA6-C51F-4290-8C4C-04F727CCEA0A}" dt="2021-06-11T01:39:32.774" v="426" actId="14100"/>
        <pc:sldMkLst>
          <pc:docMk/>
          <pc:sldMk cId="0" sldId="333"/>
        </pc:sldMkLst>
      </pc:sldChg>
      <pc:sldChg chg="modSp mod">
        <pc:chgData name="Melissa Barker" userId="cf966848d7529c51" providerId="LiveId" clId="{4E6CCEA6-C51F-4290-8C4C-04F727CCEA0A}" dt="2021-06-11T01:38:13.565" v="396" actId="1076"/>
        <pc:sldMkLst>
          <pc:docMk/>
          <pc:sldMk cId="0" sldId="334"/>
        </pc:sldMkLst>
      </pc:sldChg>
      <pc:sldChg chg="modSp mod">
        <pc:chgData name="Melissa Barker" userId="cf966848d7529c51" providerId="LiveId" clId="{4E6CCEA6-C51F-4290-8C4C-04F727CCEA0A}" dt="2021-06-11T01:38:25.775" v="401" actId="14100"/>
        <pc:sldMkLst>
          <pc:docMk/>
          <pc:sldMk cId="0" sldId="335"/>
        </pc:sldMkLst>
      </pc:sldChg>
      <pc:sldChg chg="modSp mod">
        <pc:chgData name="Melissa Barker" userId="cf966848d7529c51" providerId="LiveId" clId="{4E6CCEA6-C51F-4290-8C4C-04F727CCEA0A}" dt="2021-06-11T01:38:41.879" v="407" actId="14100"/>
        <pc:sldMkLst>
          <pc:docMk/>
          <pc:sldMk cId="0" sldId="336"/>
        </pc:sldMkLst>
      </pc:sldChg>
      <pc:sldChg chg="modSp mod">
        <pc:chgData name="Melissa Barker" userId="cf966848d7529c51" providerId="LiveId" clId="{4E6CCEA6-C51F-4290-8C4C-04F727CCEA0A}" dt="2021-06-11T01:37:19.406" v="380" actId="14100"/>
        <pc:sldMkLst>
          <pc:docMk/>
          <pc:sldMk cId="0" sldId="337"/>
        </pc:sldMkLst>
      </pc:sldChg>
      <pc:sldChg chg="modSp mod">
        <pc:chgData name="Melissa Barker" userId="cf966848d7529c51" providerId="LiveId" clId="{4E6CCEA6-C51F-4290-8C4C-04F727CCEA0A}" dt="2021-06-11T01:37:54.623" v="390" actId="14100"/>
        <pc:sldMkLst>
          <pc:docMk/>
          <pc:sldMk cId="0" sldId="338"/>
        </pc:sldMkLst>
      </pc:sldChg>
      <pc:sldChg chg="modSp mod">
        <pc:chgData name="Melissa Barker" userId="cf966848d7529c51" providerId="LiveId" clId="{4E6CCEA6-C51F-4290-8C4C-04F727CCEA0A}" dt="2021-06-11T01:39:41.408" v="428" actId="14100"/>
        <pc:sldMkLst>
          <pc:docMk/>
          <pc:sldMk cId="0" sldId="339"/>
        </pc:sldMkLst>
      </pc:sldChg>
      <pc:sldChg chg="modSp mod">
        <pc:chgData name="Melissa Barker" userId="cf966848d7529c51" providerId="LiveId" clId="{4E6CCEA6-C51F-4290-8C4C-04F727CCEA0A}" dt="2021-06-11T01:39:57.741" v="434" actId="14100"/>
        <pc:sldMkLst>
          <pc:docMk/>
          <pc:sldMk cId="0" sldId="340"/>
        </pc:sldMkLst>
      </pc:sldChg>
      <pc:sldChg chg="modSp mod">
        <pc:chgData name="Melissa Barker" userId="cf966848d7529c51" providerId="LiveId" clId="{4E6CCEA6-C51F-4290-8C4C-04F727CCEA0A}" dt="2021-06-11T01:40:17.416" v="440" actId="33524"/>
        <pc:sldMkLst>
          <pc:docMk/>
          <pc:sldMk cId="0" sldId="341"/>
        </pc:sldMkLst>
      </pc:sldChg>
      <pc:sldChg chg="modSp mod">
        <pc:chgData name="Melissa Barker" userId="cf966848d7529c51" providerId="LiveId" clId="{4E6CCEA6-C51F-4290-8C4C-04F727CCEA0A}" dt="2021-06-11T01:40:35.493" v="448" actId="14100"/>
        <pc:sldMkLst>
          <pc:docMk/>
          <pc:sldMk cId="0" sldId="342"/>
        </pc:sldMkLst>
      </pc:sldChg>
      <pc:sldChg chg="modSp mod">
        <pc:chgData name="Melissa Barker" userId="cf966848d7529c51" providerId="LiveId" clId="{4E6CCEA6-C51F-4290-8C4C-04F727CCEA0A}" dt="2021-06-11T01:40:50.258" v="457" actId="20577"/>
        <pc:sldMkLst>
          <pc:docMk/>
          <pc:sldMk cId="0" sldId="343"/>
        </pc:sldMkLst>
      </pc:sldChg>
      <pc:sldChg chg="modSp mod">
        <pc:chgData name="Melissa Barker" userId="cf966848d7529c51" providerId="LiveId" clId="{4E6CCEA6-C51F-4290-8C4C-04F727CCEA0A}" dt="2021-06-11T01:40:59.169" v="459" actId="14100"/>
        <pc:sldMkLst>
          <pc:docMk/>
          <pc:sldMk cId="0" sldId="344"/>
        </pc:sldMkLst>
      </pc:sldChg>
      <pc:sldChg chg="modSp mod">
        <pc:chgData name="Melissa Barker" userId="cf966848d7529c51" providerId="LiveId" clId="{4E6CCEA6-C51F-4290-8C4C-04F727CCEA0A}" dt="2021-06-11T01:41:15.303" v="465" actId="1076"/>
        <pc:sldMkLst>
          <pc:docMk/>
          <pc:sldMk cId="0" sldId="345"/>
        </pc:sldMkLst>
      </pc:sldChg>
      <pc:sldChg chg="modSp mod">
        <pc:chgData name="Melissa Barker" userId="cf966848d7529c51" providerId="LiveId" clId="{4E6CCEA6-C51F-4290-8C4C-04F727CCEA0A}" dt="2021-06-11T01:41:29.328" v="470" actId="14100"/>
        <pc:sldMkLst>
          <pc:docMk/>
          <pc:sldMk cId="0" sldId="346"/>
        </pc:sldMkLst>
      </pc:sldChg>
      <pc:sldChg chg="modSp mod">
        <pc:chgData name="Melissa Barker" userId="cf966848d7529c51" providerId="LiveId" clId="{4E6CCEA6-C51F-4290-8C4C-04F727CCEA0A}" dt="2021-06-11T01:41:41.724" v="475" actId="14100"/>
        <pc:sldMkLst>
          <pc:docMk/>
          <pc:sldMk cId="0" sldId="347"/>
        </pc:sldMkLst>
      </pc:sldChg>
      <pc:sldChg chg="modSp mod">
        <pc:chgData name="Melissa Barker" userId="cf966848d7529c51" providerId="LiveId" clId="{4E6CCEA6-C51F-4290-8C4C-04F727CCEA0A}" dt="2021-06-11T01:41:54.407" v="482" actId="27636"/>
        <pc:sldMkLst>
          <pc:docMk/>
          <pc:sldMk cId="0" sldId="349"/>
        </pc:sldMkLst>
      </pc:sldChg>
      <pc:sldChg chg="modSp mod">
        <pc:chgData name="Melissa Barker" userId="cf966848d7529c51" providerId="LiveId" clId="{4E6CCEA6-C51F-4290-8C4C-04F727CCEA0A}" dt="2021-06-11T01:42:10.668" v="484" actId="14100"/>
        <pc:sldMkLst>
          <pc:docMk/>
          <pc:sldMk cId="0" sldId="350"/>
        </pc:sldMkLst>
      </pc:sldChg>
      <pc:sldChg chg="modSp mod">
        <pc:chgData name="Melissa Barker" userId="cf966848d7529c51" providerId="LiveId" clId="{4E6CCEA6-C51F-4290-8C4C-04F727CCEA0A}" dt="2021-06-11T01:42:23.949" v="489" actId="14100"/>
        <pc:sldMkLst>
          <pc:docMk/>
          <pc:sldMk cId="0" sldId="351"/>
        </pc:sldMkLst>
      </pc:sldChg>
      <pc:sldChg chg="modSp mod">
        <pc:chgData name="Melissa Barker" userId="cf966848d7529c51" providerId="LiveId" clId="{4E6CCEA6-C51F-4290-8C4C-04F727CCEA0A}" dt="2021-06-11T01:42:35.912" v="494" actId="14100"/>
        <pc:sldMkLst>
          <pc:docMk/>
          <pc:sldMk cId="0" sldId="352"/>
        </pc:sldMkLst>
      </pc:sldChg>
      <pc:sldChg chg="modSp mod">
        <pc:chgData name="Melissa Barker" userId="cf966848d7529c51" providerId="LiveId" clId="{4E6CCEA6-C51F-4290-8C4C-04F727CCEA0A}" dt="2021-06-11T01:42:48.742" v="499" actId="14100"/>
        <pc:sldMkLst>
          <pc:docMk/>
          <pc:sldMk cId="0" sldId="353"/>
        </pc:sldMkLst>
      </pc:sldChg>
      <pc:sldChg chg="addSp delSp modSp mod">
        <pc:chgData name="Melissa Barker" userId="cf966848d7529c51" providerId="LiveId" clId="{4E6CCEA6-C51F-4290-8C4C-04F727CCEA0A}" dt="2021-06-11T01:49:00.747" v="515" actId="14100"/>
        <pc:sldMkLst>
          <pc:docMk/>
          <pc:sldMk cId="0" sldId="354"/>
        </pc:sldMkLst>
      </pc:sldChg>
      <pc:sldChg chg="modSp">
        <pc:chgData name="Melissa Barker" userId="cf966848d7529c51" providerId="LiveId" clId="{4E6CCEA6-C51F-4290-8C4C-04F727CCEA0A}" dt="2021-06-10T23:50:35.357" v="0"/>
        <pc:sldMkLst>
          <pc:docMk/>
          <pc:sldMk cId="0" sldId="355"/>
        </pc:sldMkLst>
      </pc:sldChg>
      <pc:sldChg chg="modSp mod">
        <pc:chgData name="Melissa Barker" userId="cf966848d7529c51" providerId="LiveId" clId="{4E6CCEA6-C51F-4290-8C4C-04F727CCEA0A}" dt="2021-06-11T01:28:28.692" v="311" actId="14100"/>
        <pc:sldMkLst>
          <pc:docMk/>
          <pc:sldMk cId="0" sldId="356"/>
        </pc:sldMkLst>
      </pc:sldChg>
      <pc:sldChg chg="modSp mod">
        <pc:chgData name="Melissa Barker" userId="cf966848d7529c51" providerId="LiveId" clId="{4E6CCEA6-C51F-4290-8C4C-04F727CCEA0A}" dt="2021-06-11T01:35:09.557" v="334" actId="14100"/>
        <pc:sldMkLst>
          <pc:docMk/>
          <pc:sldMk cId="0" sldId="357"/>
        </pc:sldMkLst>
      </pc:sldChg>
      <pc:sldChg chg="modSp">
        <pc:chgData name="Melissa Barker" userId="cf966848d7529c51" providerId="LiveId" clId="{4E6CCEA6-C51F-4290-8C4C-04F727CCEA0A}" dt="2021-06-10T23:50:35.357" v="0"/>
        <pc:sldMkLst>
          <pc:docMk/>
          <pc:sldMk cId="0" sldId="358"/>
        </pc:sldMkLst>
      </pc:sldChg>
      <pc:sldChg chg="modSp">
        <pc:chgData name="Melissa Barker" userId="cf966848d7529c51" providerId="LiveId" clId="{4E6CCEA6-C51F-4290-8C4C-04F727CCEA0A}" dt="2021-06-10T23:50:35.357" v="0"/>
        <pc:sldMkLst>
          <pc:docMk/>
          <pc:sldMk cId="0" sldId="359"/>
        </pc:sldMkLst>
      </pc:sldChg>
      <pc:sldChg chg="modSp mod">
        <pc:chgData name="Melissa Barker" userId="cf966848d7529c51" providerId="LiveId" clId="{4E6CCEA6-C51F-4290-8C4C-04F727CCEA0A}" dt="2021-06-11T01:49:14.663" v="520" actId="14100"/>
        <pc:sldMkLst>
          <pc:docMk/>
          <pc:sldMk cId="0" sldId="360"/>
        </pc:sldMkLst>
      </pc:sldChg>
      <pc:sldChg chg="modSp mod">
        <pc:chgData name="Melissa Barker" userId="cf966848d7529c51" providerId="LiveId" clId="{4E6CCEA6-C51F-4290-8C4C-04F727CCEA0A}" dt="2021-06-11T01:39:06.994" v="418" actId="14100"/>
        <pc:sldMkLst>
          <pc:docMk/>
          <pc:sldMk cId="0" sldId="361"/>
        </pc:sldMkLst>
      </pc:sldChg>
      <pc:sldChg chg="modSp mod">
        <pc:chgData name="Melissa Barker" userId="cf966848d7529c51" providerId="LiveId" clId="{4E6CCEA6-C51F-4290-8C4C-04F727CCEA0A}" dt="2021-06-11T01:38:54.544" v="413" actId="27636"/>
        <pc:sldMkLst>
          <pc:docMk/>
          <pc:sldMk cId="0" sldId="362"/>
        </pc:sldMkLst>
      </pc:sldChg>
      <pc:sldChg chg="modSp mod">
        <pc:chgData name="Melissa Barker" userId="cf966848d7529c51" providerId="LiveId" clId="{4E6CCEA6-C51F-4290-8C4C-04F727CCEA0A}" dt="2021-06-11T01:49:27.167" v="525" actId="14100"/>
        <pc:sldMkLst>
          <pc:docMk/>
          <pc:sldMk cId="0" sldId="363"/>
        </pc:sldMkLst>
      </pc:sldChg>
      <pc:sldChg chg="modSp mod">
        <pc:chgData name="Melissa Barker" userId="cf966848d7529c51" providerId="LiveId" clId="{4E6CCEA6-C51F-4290-8C4C-04F727CCEA0A}" dt="2021-06-11T01:49:34.127" v="527" actId="14100"/>
        <pc:sldMkLst>
          <pc:docMk/>
          <pc:sldMk cId="0" sldId="364"/>
        </pc:sldMkLst>
      </pc:sldChg>
      <pc:sldChg chg="addSp delSp modSp new mod">
        <pc:chgData name="Melissa Barker" userId="cf966848d7529c51" providerId="LiveId" clId="{4E6CCEA6-C51F-4290-8C4C-04F727CCEA0A}" dt="2021-06-11T01:50:45.970" v="538" actId="14100"/>
        <pc:sldMkLst>
          <pc:docMk/>
          <pc:sldMk cId="254156831" sldId="365"/>
        </pc:sldMkLst>
      </pc:sldChg>
      <pc:sldChg chg="addSp delSp modSp new mod">
        <pc:chgData name="Melissa Barker" userId="cf966848d7529c51" providerId="LiveId" clId="{4E6CCEA6-C51F-4290-8C4C-04F727CCEA0A}" dt="2021-06-11T01:52:53.184" v="563" actId="14100"/>
        <pc:sldMkLst>
          <pc:docMk/>
          <pc:sldMk cId="1757378128" sldId="366"/>
        </pc:sldMkLst>
      </pc:sldChg>
      <pc:sldMasterChg chg="modSp modSldLayout">
        <pc:chgData name="Melissa Barker" userId="cf966848d7529c51" providerId="LiveId" clId="{4E6CCEA6-C51F-4290-8C4C-04F727CCEA0A}" dt="2021-06-10T23:50:35.357" v="0"/>
        <pc:sldMasterMkLst>
          <pc:docMk/>
          <pc:sldMasterMk cId="0" sldId="2147483648"/>
        </pc:sldMasterMkLst>
        <pc:sldLayoutChg chg="modSp">
          <pc:chgData name="Melissa Barker" userId="cf966848d7529c51" providerId="LiveId" clId="{4E6CCEA6-C51F-4290-8C4C-04F727CCEA0A}" dt="2021-06-10T23:50:35.357" v="0"/>
          <pc:sldLayoutMkLst>
            <pc:docMk/>
            <pc:sldMasterMk cId="0" sldId="2147483648"/>
            <pc:sldLayoutMk cId="0" sldId="2147483649"/>
          </pc:sldLayoutMkLst>
        </pc:sldLayoutChg>
        <pc:sldLayoutChg chg="modSp">
          <pc:chgData name="Melissa Barker" userId="cf966848d7529c51" providerId="LiveId" clId="{4E6CCEA6-C51F-4290-8C4C-04F727CCEA0A}" dt="2021-06-10T23:50:35.357" v="0"/>
          <pc:sldLayoutMkLst>
            <pc:docMk/>
            <pc:sldMasterMk cId="0" sldId="2147483648"/>
            <pc:sldLayoutMk cId="0" sldId="2147483651"/>
          </pc:sldLayoutMkLst>
        </pc:sldLayoutChg>
        <pc:sldLayoutChg chg="modSp">
          <pc:chgData name="Melissa Barker" userId="cf966848d7529c51" providerId="LiveId" clId="{4E6CCEA6-C51F-4290-8C4C-04F727CCEA0A}" dt="2021-06-10T23:50:35.357" v="0"/>
          <pc:sldLayoutMkLst>
            <pc:docMk/>
            <pc:sldMasterMk cId="0" sldId="2147483648"/>
            <pc:sldLayoutMk cId="0" sldId="2147483652"/>
          </pc:sldLayoutMkLst>
        </pc:sldLayoutChg>
        <pc:sldLayoutChg chg="modSp">
          <pc:chgData name="Melissa Barker" userId="cf966848d7529c51" providerId="LiveId" clId="{4E6CCEA6-C51F-4290-8C4C-04F727CCEA0A}" dt="2021-06-10T23:50:35.357" v="0"/>
          <pc:sldLayoutMkLst>
            <pc:docMk/>
            <pc:sldMasterMk cId="0" sldId="2147483648"/>
            <pc:sldLayoutMk cId="0" sldId="2147483653"/>
          </pc:sldLayoutMkLst>
        </pc:sldLayoutChg>
        <pc:sldLayoutChg chg="modSp">
          <pc:chgData name="Melissa Barker" userId="cf966848d7529c51" providerId="LiveId" clId="{4E6CCEA6-C51F-4290-8C4C-04F727CCEA0A}" dt="2021-06-10T23:50:35.357" v="0"/>
          <pc:sldLayoutMkLst>
            <pc:docMk/>
            <pc:sldMasterMk cId="0" sldId="2147483648"/>
            <pc:sldLayoutMk cId="0" sldId="2147483656"/>
          </pc:sldLayoutMkLst>
        </pc:sldLayoutChg>
        <pc:sldLayoutChg chg="modSp">
          <pc:chgData name="Melissa Barker" userId="cf966848d7529c51" providerId="LiveId" clId="{4E6CCEA6-C51F-4290-8C4C-04F727CCEA0A}" dt="2021-06-10T23:50:35.357" v="0"/>
          <pc:sldLayoutMkLst>
            <pc:docMk/>
            <pc:sldMasterMk cId="0" sldId="2147483648"/>
            <pc:sldLayoutMk cId="0" sldId="2147483657"/>
          </pc:sldLayoutMkLst>
        </pc:sldLayoutChg>
        <pc:sldLayoutChg chg="modSp">
          <pc:chgData name="Melissa Barker" userId="cf966848d7529c51" providerId="LiveId" clId="{4E6CCEA6-C51F-4290-8C4C-04F727CCEA0A}" dt="2021-06-10T23:50:35.357" v="0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  <pc:docChgLst>
    <pc:chgData name="Melissa Barker" userId="cf966848d7529c51" providerId="LiveId" clId="{B5E02E92-78AE-4C75-ABF4-2EEACC83C044}"/>
    <pc:docChg chg="custSel modSld">
      <pc:chgData name="Melissa Barker" userId="cf966848d7529c51" providerId="LiveId" clId="{B5E02E92-78AE-4C75-ABF4-2EEACC83C044}" dt="2024-05-04T16:40:33.633" v="40" actId="14100"/>
      <pc:docMkLst>
        <pc:docMk/>
      </pc:docMkLst>
      <pc:sldChg chg="modSp mod">
        <pc:chgData name="Melissa Barker" userId="cf966848d7529c51" providerId="LiveId" clId="{B5E02E92-78AE-4C75-ABF4-2EEACC83C044}" dt="2024-05-04T16:40:33.633" v="40" actId="14100"/>
        <pc:sldMkLst>
          <pc:docMk/>
          <pc:sldMk cId="0" sldId="256"/>
        </pc:sldMkLst>
      </pc:sldChg>
      <pc:sldChg chg="modSp mod">
        <pc:chgData name="Melissa Barker" userId="cf966848d7529c51" providerId="LiveId" clId="{B5E02E92-78AE-4C75-ABF4-2EEACC83C044}" dt="2022-10-06T23:07:52.712" v="2" actId="20577"/>
        <pc:sldMkLst>
          <pc:docMk/>
          <pc:sldMk cId="0" sldId="265"/>
        </pc:sldMkLst>
      </pc:sldChg>
      <pc:sldChg chg="modSp mod">
        <pc:chgData name="Melissa Barker" userId="cf966848d7529c51" providerId="LiveId" clId="{B5E02E92-78AE-4C75-ABF4-2EEACC83C044}" dt="2022-10-06T23:08:04.549" v="3" actId="20577"/>
        <pc:sldMkLst>
          <pc:docMk/>
          <pc:sldMk cId="0" sldId="266"/>
        </pc:sldMkLst>
      </pc:sldChg>
      <pc:sldChg chg="modSp mod">
        <pc:chgData name="Melissa Barker" userId="cf966848d7529c51" providerId="LiveId" clId="{B5E02E92-78AE-4C75-ABF4-2EEACC83C044}" dt="2023-01-28T18:42:39.457" v="11" actId="14100"/>
        <pc:sldMkLst>
          <pc:docMk/>
          <pc:sldMk cId="0" sldId="288"/>
        </pc:sldMkLst>
      </pc:sldChg>
      <pc:sldChg chg="delSp modSp mod">
        <pc:chgData name="Melissa Barker" userId="cf966848d7529c51" providerId="LiveId" clId="{B5E02E92-78AE-4C75-ABF4-2EEACC83C044}" dt="2023-08-16T23:35:58.886" v="19" actId="20577"/>
        <pc:sldMkLst>
          <pc:docMk/>
          <pc:sldMk cId="0" sldId="35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63776-7A54-4D46-92C3-577576B61183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8A65-0E87-4F41-AB6E-002738AFC8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63776-7A54-4D46-92C3-577576B61183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8A65-0E87-4F41-AB6E-002738AFC8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63776-7A54-4D46-92C3-577576B61183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8A65-0E87-4F41-AB6E-002738AFC8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63776-7A54-4D46-92C3-577576B61183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8A65-0E87-4F41-AB6E-002738AFC8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63776-7A54-4D46-92C3-577576B61183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8A65-0E87-4F41-AB6E-002738AFC8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63776-7A54-4D46-92C3-577576B61183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8A65-0E87-4F41-AB6E-002738AFC8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63776-7A54-4D46-92C3-577576B61183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8A65-0E87-4F41-AB6E-002738AFC8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63776-7A54-4D46-92C3-577576B61183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8A65-0E87-4F41-AB6E-002738AFC8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63776-7A54-4D46-92C3-577576B61183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8A65-0E87-4F41-AB6E-002738AFC8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63776-7A54-4D46-92C3-577576B61183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8A65-0E87-4F41-AB6E-002738AFC8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63776-7A54-4D46-92C3-577576B61183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F8A65-0E87-4F41-AB6E-002738AFC8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63776-7A54-4D46-92C3-577576B61183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F8A65-0E87-4F41-AB6E-002738AFC8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" y="1"/>
            <a:ext cx="12176760" cy="2666999"/>
          </a:xfrm>
        </p:spPr>
        <p:txBody>
          <a:bodyPr>
            <a:normAutofit/>
          </a:bodyPr>
          <a:lstStyle/>
          <a:p>
            <a:r>
              <a:rPr lang="en-US" dirty="0"/>
              <a:t>Preserving Documents and Ephemera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By</a:t>
            </a:r>
          </a:p>
          <a:p>
            <a:r>
              <a:rPr lang="en-US" dirty="0"/>
              <a:t>Melissa Barker</a:t>
            </a:r>
          </a:p>
          <a:p>
            <a:r>
              <a:rPr lang="en-US" dirty="0"/>
              <a:t>Certified Archives Manager</a:t>
            </a:r>
          </a:p>
          <a:p>
            <a:r>
              <a:rPr lang="en-US" dirty="0"/>
              <a:t>Houston County, TN. Archives &amp; Museum</a:t>
            </a:r>
          </a:p>
          <a:p>
            <a:r>
              <a:rPr lang="en-US" dirty="0"/>
              <a:t>Professional Genealogist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6172200"/>
            <a:ext cx="1211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© Copyright 2025 Melissa Barker. All Rights Reserved</a:t>
            </a:r>
          </a:p>
        </p:txBody>
      </p:sp>
      <p:pic>
        <p:nvPicPr>
          <p:cNvPr id="5" name="Picture 4" descr="1458648_10151742918700233_938621316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895600"/>
            <a:ext cx="3657600" cy="3276600"/>
          </a:xfrm>
          <a:prstGeom prst="rect">
            <a:avLst/>
          </a:prstGeom>
        </p:spPr>
      </p:pic>
      <p:pic>
        <p:nvPicPr>
          <p:cNvPr id="7" name="Picture 6" descr="891917_10152040830790233_8114054322552571019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58200" y="2895600"/>
            <a:ext cx="3657600" cy="3276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A Dedicated Working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/>
          <a:lstStyle/>
          <a:p>
            <a:r>
              <a:rPr lang="en-US" dirty="0"/>
              <a:t>Home Archivists should have a dedicated space to work on records organization and preservation</a:t>
            </a:r>
          </a:p>
          <a:p>
            <a:endParaRPr lang="en-US" dirty="0"/>
          </a:p>
          <a:p>
            <a:r>
              <a:rPr lang="en-US" dirty="0"/>
              <a:t>Have the Home Archivist Tool Kit at the ready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Climate Controls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/>
          <a:lstStyle/>
          <a:p>
            <a:r>
              <a:rPr lang="en-US" dirty="0"/>
              <a:t>Temperatures should stay at a steady 35-65 degrees Fahrenheit, the cooler the better</a:t>
            </a:r>
          </a:p>
          <a:p>
            <a:endParaRPr lang="en-US" dirty="0"/>
          </a:p>
          <a:p>
            <a:r>
              <a:rPr lang="en-US" dirty="0"/>
              <a:t>Humidity levels should be between 30%-50%, choose a level and keep it there consistently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Climate Controls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/>
          <a:lstStyle/>
          <a:p>
            <a:r>
              <a:rPr lang="en-US" dirty="0"/>
              <a:t>Temperatures should stay at a steady 35-65 degrees Fahrenheit, the cooler the better</a:t>
            </a:r>
          </a:p>
          <a:p>
            <a:endParaRPr lang="en-US" dirty="0"/>
          </a:p>
          <a:p>
            <a:r>
              <a:rPr lang="en-US" dirty="0"/>
              <a:t>Humidity levels should be between 30%-50%, choose a level and keep it there consistently</a:t>
            </a:r>
          </a:p>
          <a:p>
            <a:endParaRPr lang="en-US" dirty="0"/>
          </a:p>
          <a:p>
            <a:r>
              <a:rPr lang="en-US" dirty="0"/>
              <a:t>Consistent temperature and humidity levels will slow document deterioration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Climate Controls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Temperatures should stay at a steady 35-65 degrees Fahrenheit, the cooler the better</a:t>
            </a:r>
          </a:p>
          <a:p>
            <a:endParaRPr lang="en-US" dirty="0"/>
          </a:p>
          <a:p>
            <a:r>
              <a:rPr lang="en-US" dirty="0"/>
              <a:t>Humidity levels should be between 30%-50%, choose a level and keep it there consistently</a:t>
            </a:r>
          </a:p>
          <a:p>
            <a:endParaRPr lang="en-US" dirty="0"/>
          </a:p>
          <a:p>
            <a:r>
              <a:rPr lang="en-US" dirty="0"/>
              <a:t>Consistent temperature and humidity levels will slow document deterioration</a:t>
            </a:r>
          </a:p>
          <a:p>
            <a:endParaRPr lang="en-US" dirty="0"/>
          </a:p>
          <a:p>
            <a:r>
              <a:rPr lang="en-US" dirty="0"/>
              <a:t>Consider purchasing a temperature/humidity monitor for your storage area to keep track of the numbers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6477000"/>
            <a:ext cx="1143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Documents and Ephemera Stored in an Attic, Houston County Archives &amp; Museum</a:t>
            </a:r>
          </a:p>
        </p:txBody>
      </p:sp>
      <p:pic>
        <p:nvPicPr>
          <p:cNvPr id="5" name="Picture 4" descr="A stack of old papers&#10;&#10;Description automatically generated">
            <a:extLst>
              <a:ext uri="{FF2B5EF4-FFF2-40B4-BE49-F238E27FC236}">
                <a16:creationId xmlns:a16="http://schemas.microsoft.com/office/drawing/2014/main" id="{89805618-224A-42AE-DCE9-80146C1DB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11430000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11506200" cy="6354762"/>
          </a:xfrm>
        </p:spPr>
        <p:txBody>
          <a:bodyPr/>
          <a:lstStyle/>
          <a:p>
            <a:r>
              <a:rPr lang="en-US" dirty="0"/>
              <a:t>Consulting with a Conservator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Consulting with a Conservator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/>
          <a:lstStyle/>
          <a:p>
            <a:r>
              <a:rPr lang="en-US" dirty="0"/>
              <a:t>When you don’t feel comfortable repairing your own documents and ephemera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Consulting with a Conservator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/>
          <a:lstStyle/>
          <a:p>
            <a:r>
              <a:rPr lang="en-US" dirty="0"/>
              <a:t>When you don’t feel comfortable repairing your own documents and ephemera</a:t>
            </a:r>
          </a:p>
          <a:p>
            <a:endParaRPr lang="en-US" dirty="0"/>
          </a:p>
          <a:p>
            <a:r>
              <a:rPr lang="en-US" dirty="0"/>
              <a:t>When documents, photographs and artifacts have extensive damage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Consulting with a Conservator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/>
          <a:lstStyle/>
          <a:p>
            <a:r>
              <a:rPr lang="en-US" dirty="0"/>
              <a:t>When you don’t feel comfortable repairing your own documents and ephemera</a:t>
            </a:r>
          </a:p>
          <a:p>
            <a:endParaRPr lang="en-US" dirty="0"/>
          </a:p>
          <a:p>
            <a:r>
              <a:rPr lang="en-US" dirty="0"/>
              <a:t>When documents, photographs and artifacts have extensive damage</a:t>
            </a:r>
          </a:p>
          <a:p>
            <a:endParaRPr lang="en-US" dirty="0"/>
          </a:p>
          <a:p>
            <a:r>
              <a:rPr lang="en-US" dirty="0"/>
              <a:t>When documents and ephemera are rare, extremely historical or one-of-a-kind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Locating a Conservator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5181600" cy="4525963"/>
          </a:xfrm>
        </p:spPr>
        <p:txBody>
          <a:bodyPr/>
          <a:lstStyle/>
          <a:p>
            <a:r>
              <a:rPr lang="en-US" dirty="0"/>
              <a:t>State Archives 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Locating a Conservator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2514599"/>
          </a:xfrm>
        </p:spPr>
        <p:txBody>
          <a:bodyPr/>
          <a:lstStyle/>
          <a:p>
            <a:r>
              <a:rPr lang="en-US" dirty="0"/>
              <a:t>State Archives </a:t>
            </a:r>
          </a:p>
          <a:p>
            <a:endParaRPr lang="en-US" dirty="0"/>
          </a:p>
          <a:p>
            <a:r>
              <a:rPr lang="en-US" dirty="0"/>
              <a:t>American Institute for Conservation of Historic and Artistic Works </a:t>
            </a:r>
          </a:p>
          <a:p>
            <a:endParaRPr lang="en-US" dirty="0"/>
          </a:p>
        </p:txBody>
      </p:sp>
      <p:pic>
        <p:nvPicPr>
          <p:cNvPr id="4" name="Picture 3" descr="2016_AIC_Logo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4419600"/>
            <a:ext cx="7086600" cy="2057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A Dedicated Working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/>
          <a:lstStyle/>
          <a:p>
            <a:r>
              <a:rPr lang="en-US" dirty="0"/>
              <a:t>Home Archivists should have a dedicated space to work on records organization and preservation</a:t>
            </a:r>
          </a:p>
          <a:p>
            <a:endParaRPr lang="en-US" dirty="0"/>
          </a:p>
          <a:p>
            <a:r>
              <a:rPr lang="en-US" dirty="0"/>
              <a:t>Have the Home Archivist Tool Kit at the ready</a:t>
            </a:r>
          </a:p>
          <a:p>
            <a:endParaRPr lang="en-US" dirty="0"/>
          </a:p>
          <a:p>
            <a:r>
              <a:rPr lang="en-US" dirty="0"/>
              <a:t>Work on one collection of records at a time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12115800" cy="1143000"/>
          </a:xfrm>
        </p:spPr>
        <p:txBody>
          <a:bodyPr/>
          <a:lstStyle/>
          <a:p>
            <a:r>
              <a:rPr lang="en-US" dirty="0"/>
              <a:t>Parting Advice……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895601"/>
            <a:ext cx="12192000" cy="3962399"/>
          </a:xfrm>
        </p:spPr>
        <p:txBody>
          <a:bodyPr/>
          <a:lstStyle/>
          <a:p>
            <a:pPr algn="ctr">
              <a:buNone/>
            </a:pPr>
            <a:r>
              <a:rPr lang="en-US" dirty="0"/>
              <a:t>Do Not Do Anything to Your Records That You Can’t Undo!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11506200" cy="6430962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A Dedicated Working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>
            <a:normAutofit/>
          </a:bodyPr>
          <a:lstStyle/>
          <a:p>
            <a:r>
              <a:rPr lang="en-US" dirty="0"/>
              <a:t>Home Archivists should have a dedicated space to work on records organization and preservation</a:t>
            </a:r>
          </a:p>
          <a:p>
            <a:endParaRPr lang="en-US" dirty="0"/>
          </a:p>
          <a:p>
            <a:r>
              <a:rPr lang="en-US" dirty="0"/>
              <a:t>Have the Home Archivist Tool Kit at the ready</a:t>
            </a:r>
          </a:p>
          <a:p>
            <a:endParaRPr lang="en-US" dirty="0"/>
          </a:p>
          <a:p>
            <a:r>
              <a:rPr lang="en-US" dirty="0"/>
              <a:t>Work on one collection of records at a time</a:t>
            </a:r>
          </a:p>
          <a:p>
            <a:endParaRPr lang="en-US" dirty="0"/>
          </a:p>
          <a:p>
            <a:r>
              <a:rPr lang="en-US" dirty="0"/>
              <a:t>Clean up your space at the end of the day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11887200" cy="6354762"/>
          </a:xfrm>
        </p:spPr>
        <p:txBody>
          <a:bodyPr/>
          <a:lstStyle/>
          <a:p>
            <a:r>
              <a:rPr lang="en-US" dirty="0"/>
              <a:t>Original Order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Original Order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/>
              <a:t>Defined as:</a:t>
            </a:r>
          </a:p>
          <a:p>
            <a:endParaRPr lang="en-US" dirty="0"/>
          </a:p>
          <a:p>
            <a:pPr>
              <a:buNone/>
            </a:pPr>
            <a:r>
              <a:rPr lang="en-US" i="1" dirty="0"/>
              <a:t>Original Order is a fundamental principle of archives. Maintaining records in original order serves two purposes: </a:t>
            </a:r>
          </a:p>
          <a:p>
            <a:endParaRPr lang="en-US" dirty="0"/>
          </a:p>
          <a:p>
            <a:pPr>
              <a:buNone/>
            </a:pPr>
            <a:r>
              <a:rPr lang="en-US" i="1" dirty="0"/>
              <a:t>First, it preserves existing relationships and evidential significance that can be inferred from the context of the records. </a:t>
            </a:r>
          </a:p>
          <a:p>
            <a:endParaRPr lang="en-US" dirty="0"/>
          </a:p>
          <a:p>
            <a:pPr>
              <a:buNone/>
            </a:pPr>
            <a:r>
              <a:rPr lang="en-US" i="1" dirty="0"/>
              <a:t>Second, it exploits the record creator's mechanisms to access the records, saving the archives the work of creating new access tools.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1" y="64008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Source: Society of American Archivist Glossary of Terms: https://www2.archivists.org/glossary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Original Order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1219200"/>
          </a:xfrm>
        </p:spPr>
        <p:txBody>
          <a:bodyPr/>
          <a:lstStyle/>
          <a:p>
            <a:r>
              <a:rPr lang="en-US" dirty="0"/>
              <a:t>Our ancestor may have a reason for how they put together that scrapbook or photo album</a:t>
            </a:r>
          </a:p>
        </p:txBody>
      </p:sp>
      <p:pic>
        <p:nvPicPr>
          <p:cNvPr id="4" name="Picture 3" descr="11062428_10153264233805233_5822347548601327178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048000"/>
            <a:ext cx="8305800" cy="3581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Original Order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/>
          <a:lstStyle/>
          <a:p>
            <a:r>
              <a:rPr lang="en-US" dirty="0"/>
              <a:t>Our ancestor may have a reason for how they put together that scrapbook or photo album</a:t>
            </a:r>
          </a:p>
          <a:p>
            <a:endParaRPr lang="en-US" dirty="0"/>
          </a:p>
          <a:p>
            <a:r>
              <a:rPr lang="en-US" dirty="0"/>
              <a:t>Boxes of records may have been packed a certain way for a reason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Original Order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/>
          <a:lstStyle/>
          <a:p>
            <a:r>
              <a:rPr lang="en-US" dirty="0"/>
              <a:t>Our ancestor may have a reason for how they put together that scrapbook or photo album</a:t>
            </a:r>
          </a:p>
          <a:p>
            <a:endParaRPr lang="en-US" dirty="0"/>
          </a:p>
          <a:p>
            <a:r>
              <a:rPr lang="en-US" dirty="0"/>
              <a:t>Boxes of records may have been packed a certain way for a reason</a:t>
            </a:r>
          </a:p>
          <a:p>
            <a:endParaRPr lang="en-US" dirty="0"/>
          </a:p>
          <a:p>
            <a:r>
              <a:rPr lang="en-US" dirty="0"/>
              <a:t>Keeping original order could help us tell our ancestor’s story in sequence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44B9D-1D19-7E5A-3FC2-3DD9B604D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Ephemera, What is It?</a:t>
            </a:r>
          </a:p>
        </p:txBody>
      </p:sp>
    </p:spTree>
    <p:extLst>
      <p:ext uri="{BB962C8B-B14F-4D97-AF65-F5344CB8AC3E}">
        <p14:creationId xmlns:p14="http://schemas.microsoft.com/office/powerpoint/2010/main" val="2445432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8D663-0822-45B1-B0D1-D39024F90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Ephemera, What is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B3BEF-76D4-1BBC-5E94-27B6FE009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200400"/>
            <a:ext cx="12192000" cy="36576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Ephemera: Materials, usually printed documents, created for a specific, limited purpose, and generally designed to be discarded after use. (Source: Society of American Archivist Glossary of Terms)</a:t>
            </a:r>
          </a:p>
        </p:txBody>
      </p:sp>
    </p:spTree>
    <p:extLst>
      <p:ext uri="{BB962C8B-B14F-4D97-AF65-F5344CB8AC3E}">
        <p14:creationId xmlns:p14="http://schemas.microsoft.com/office/powerpoint/2010/main" val="3472557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11734800" cy="6354762"/>
          </a:xfrm>
        </p:spPr>
        <p:txBody>
          <a:bodyPr/>
          <a:lstStyle/>
          <a:p>
            <a:r>
              <a:rPr lang="en-US" dirty="0"/>
              <a:t>Genealogists are Home Archivists!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receipt&#10;&#10;Description automatically generated">
            <a:extLst>
              <a:ext uri="{FF2B5EF4-FFF2-40B4-BE49-F238E27FC236}">
                <a16:creationId xmlns:a16="http://schemas.microsoft.com/office/drawing/2014/main" id="{6286C01B-F2F3-98D2-4435-35C129E6E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3886200" cy="609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B0DC14-AD8B-6D33-AE5A-F7710E1CA9EC}"/>
              </a:ext>
            </a:extLst>
          </p:cNvPr>
          <p:cNvSpPr txBox="1"/>
          <p:nvPr/>
        </p:nvSpPr>
        <p:spPr>
          <a:xfrm>
            <a:off x="4191000" y="1295400"/>
            <a:ext cx="8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Ford Motor Company Pay Envelope for James N. Rye</a:t>
            </a:r>
          </a:p>
          <a:p>
            <a:pPr algn="ctr"/>
            <a:r>
              <a:rPr lang="en-US" dirty="0"/>
              <a:t>August 29, 1942</a:t>
            </a:r>
          </a:p>
          <a:p>
            <a:pPr algn="ctr"/>
            <a:r>
              <a:rPr lang="en-US" dirty="0"/>
              <a:t>Houston County Archives &amp; Museum</a:t>
            </a:r>
          </a:p>
        </p:txBody>
      </p:sp>
    </p:spTree>
    <p:extLst>
      <p:ext uri="{BB962C8B-B14F-4D97-AF65-F5344CB8AC3E}">
        <p14:creationId xmlns:p14="http://schemas.microsoft.com/office/powerpoint/2010/main" val="2053091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andy wrapper&#10;&#10;Description automatically generated">
            <a:extLst>
              <a:ext uri="{FF2B5EF4-FFF2-40B4-BE49-F238E27FC236}">
                <a16:creationId xmlns:a16="http://schemas.microsoft.com/office/drawing/2014/main" id="{A016C65D-E8BB-07A8-A0AD-080AA0D18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11658600" cy="6019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C1C189-F0A2-948D-6FA1-E37CCDADE2FA}"/>
              </a:ext>
            </a:extLst>
          </p:cNvPr>
          <p:cNvSpPr txBox="1"/>
          <p:nvPr/>
        </p:nvSpPr>
        <p:spPr>
          <a:xfrm>
            <a:off x="2819400" y="6248400"/>
            <a:ext cx="720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Evelyn Ellis Scrapbook, June 11, 1938, Houston County Archives &amp; Museum</a:t>
            </a:r>
          </a:p>
        </p:txBody>
      </p:sp>
    </p:spTree>
    <p:extLst>
      <p:ext uri="{BB962C8B-B14F-4D97-AF65-F5344CB8AC3E}">
        <p14:creationId xmlns:p14="http://schemas.microsoft.com/office/powerpoint/2010/main" val="3788367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ocument with handwriting on it&#10;&#10;Description automatically generated">
            <a:extLst>
              <a:ext uri="{FF2B5EF4-FFF2-40B4-BE49-F238E27FC236}">
                <a16:creationId xmlns:a16="http://schemas.microsoft.com/office/drawing/2014/main" id="{7D2C3865-7A54-BAC1-6427-D0565E9E5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1"/>
            <a:ext cx="11430000" cy="60197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8D59CC-5FCE-AA7F-A69E-A5980F4EEE16}"/>
              </a:ext>
            </a:extLst>
          </p:cNvPr>
          <p:cNvSpPr txBox="1"/>
          <p:nvPr/>
        </p:nvSpPr>
        <p:spPr>
          <a:xfrm>
            <a:off x="1752600" y="6248400"/>
            <a:ext cx="940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Jesse Glasgow, Receipt for Newspaper Subscription June 24, 1889, Melissa Barker Personal Archive</a:t>
            </a:r>
          </a:p>
        </p:txBody>
      </p:sp>
    </p:spTree>
    <p:extLst>
      <p:ext uri="{BB962C8B-B14F-4D97-AF65-F5344CB8AC3E}">
        <p14:creationId xmlns:p14="http://schemas.microsoft.com/office/powerpoint/2010/main" val="3050050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receipt&#10;&#10;Description automatically generated">
            <a:extLst>
              <a:ext uri="{FF2B5EF4-FFF2-40B4-BE49-F238E27FC236}">
                <a16:creationId xmlns:a16="http://schemas.microsoft.com/office/drawing/2014/main" id="{FB5D3136-B24B-8D0B-00F6-F02D758C89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52" y="342900"/>
            <a:ext cx="5825315" cy="6172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B0C3D9-453C-837D-3DE1-BE4BD57B587B}"/>
              </a:ext>
            </a:extLst>
          </p:cNvPr>
          <p:cNvSpPr txBox="1"/>
          <p:nvPr/>
        </p:nvSpPr>
        <p:spPr>
          <a:xfrm>
            <a:off x="6112935" y="1143000"/>
            <a:ext cx="6079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Notley Harris, Store Receipt</a:t>
            </a:r>
          </a:p>
          <a:p>
            <a:pPr algn="ctr"/>
            <a:r>
              <a:rPr lang="en-US" dirty="0"/>
              <a:t>September 14, 1887</a:t>
            </a:r>
          </a:p>
          <a:p>
            <a:pPr algn="ctr"/>
            <a:r>
              <a:rPr lang="en-US" dirty="0"/>
              <a:t>Melissa Barker Personal Archive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3978C45-94EA-3D54-35F9-C116019BC54A}"/>
              </a:ext>
            </a:extLst>
          </p:cNvPr>
          <p:cNvSpPr/>
          <p:nvPr/>
        </p:nvSpPr>
        <p:spPr>
          <a:xfrm rot="10800000">
            <a:off x="3657600" y="2918968"/>
            <a:ext cx="978408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14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88940A01-BF08-A9AA-ABBC-809BC3F407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0999" y="228602"/>
            <a:ext cx="6096001" cy="60959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38FCF5-D7A9-5B83-88CB-8AEE4480FC57}"/>
              </a:ext>
            </a:extLst>
          </p:cNvPr>
          <p:cNvSpPr txBox="1"/>
          <p:nvPr/>
        </p:nvSpPr>
        <p:spPr>
          <a:xfrm>
            <a:off x="6476999" y="1219200"/>
            <a:ext cx="5715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Louisiana State Lottery Ticket</a:t>
            </a:r>
          </a:p>
          <a:p>
            <a:pPr algn="ctr"/>
            <a:r>
              <a:rPr lang="en-US" dirty="0"/>
              <a:t>June 9, 1888</a:t>
            </a:r>
          </a:p>
          <a:p>
            <a:pPr algn="ctr"/>
            <a:r>
              <a:rPr lang="en-US" dirty="0"/>
              <a:t>Jesse Glasgow</a:t>
            </a:r>
          </a:p>
          <a:p>
            <a:pPr algn="ctr"/>
            <a:r>
              <a:rPr lang="en-US" dirty="0"/>
              <a:t>Melissa Barker Personal Archive</a:t>
            </a:r>
          </a:p>
        </p:txBody>
      </p:sp>
    </p:spTree>
    <p:extLst>
      <p:ext uri="{BB962C8B-B14F-4D97-AF65-F5344CB8AC3E}">
        <p14:creationId xmlns:p14="http://schemas.microsoft.com/office/powerpoint/2010/main" val="353901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Organizational Methods</a:t>
            </a:r>
            <a:br>
              <a:rPr lang="en-US" dirty="0"/>
            </a:br>
            <a:r>
              <a:rPr lang="en-US" dirty="0"/>
              <a:t>for Documents and Ephemera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Organizational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1524000"/>
          </a:xfrm>
        </p:spPr>
        <p:txBody>
          <a:bodyPr>
            <a:normAutofit/>
          </a:bodyPr>
          <a:lstStyle/>
          <a:p>
            <a:r>
              <a:rPr lang="en-US" dirty="0"/>
              <a:t>Choose a method that works well for you, what works for someone else may not work for you</a:t>
            </a:r>
          </a:p>
          <a:p>
            <a:endParaRPr lang="en-US" dirty="0"/>
          </a:p>
        </p:txBody>
      </p:sp>
      <p:pic>
        <p:nvPicPr>
          <p:cNvPr id="4" name="Picture 3" descr="100_05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2743200"/>
            <a:ext cx="71628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Organizational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/>
          <a:lstStyle/>
          <a:p>
            <a:r>
              <a:rPr lang="en-US" dirty="0"/>
              <a:t>Choose a method that works well for you, what works for someone else may not work for you</a:t>
            </a:r>
          </a:p>
          <a:p>
            <a:endParaRPr lang="en-US" dirty="0"/>
          </a:p>
          <a:p>
            <a:r>
              <a:rPr lang="en-US" dirty="0"/>
              <a:t>Whatever method you choose, be consistent and use that method for all your records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Organizational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>
            <a:normAutofit/>
          </a:bodyPr>
          <a:lstStyle/>
          <a:p>
            <a:r>
              <a:rPr lang="en-US" dirty="0"/>
              <a:t>Choose a method that works well for you, what works for someone else may not work for you</a:t>
            </a:r>
          </a:p>
          <a:p>
            <a:endParaRPr lang="en-US" dirty="0"/>
          </a:p>
          <a:p>
            <a:r>
              <a:rPr lang="en-US" dirty="0"/>
              <a:t>Whatever method you choose, be consistent and use that method for all your records</a:t>
            </a:r>
          </a:p>
          <a:p>
            <a:endParaRPr lang="en-US" dirty="0"/>
          </a:p>
          <a:p>
            <a:r>
              <a:rPr lang="en-US" dirty="0"/>
              <a:t>Use archival materials as much as possible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Binders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10667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method where 3-ring binders and document sleeves are used to organize genealogical documents and ephemera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1082063_10153264233965233_4081858005489185897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667000"/>
            <a:ext cx="7391400" cy="39013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Genealogists are Home Archivists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838200"/>
          </a:xfrm>
        </p:spPr>
        <p:txBody>
          <a:bodyPr>
            <a:normAutofit/>
          </a:bodyPr>
          <a:lstStyle/>
          <a:p>
            <a:r>
              <a:rPr lang="en-US" dirty="0"/>
              <a:t>Collect old records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54ffb1c892941-attic-storage-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895600"/>
            <a:ext cx="5905500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Binders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/>
          <a:lstStyle/>
          <a:p>
            <a:r>
              <a:rPr lang="en-US" dirty="0"/>
              <a:t>A method where 3-ring binders and document sleeves are used to organize genealogical documents and ephemera</a:t>
            </a:r>
          </a:p>
          <a:p>
            <a:endParaRPr lang="en-US" dirty="0"/>
          </a:p>
          <a:p>
            <a:r>
              <a:rPr lang="en-US" dirty="0"/>
              <a:t>The binders are usually labeled by surname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Binders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410199"/>
          </a:xfrm>
        </p:spPr>
        <p:txBody>
          <a:bodyPr/>
          <a:lstStyle/>
          <a:p>
            <a:r>
              <a:rPr lang="en-US" dirty="0"/>
              <a:t>A method where 3-ring binders and document sleeves are used to organize genealogical documents and ephemera</a:t>
            </a:r>
          </a:p>
          <a:p>
            <a:endParaRPr lang="en-US" dirty="0"/>
          </a:p>
          <a:p>
            <a:r>
              <a:rPr lang="en-US" dirty="0"/>
              <a:t>The binders are usually labeled by surname</a:t>
            </a:r>
          </a:p>
          <a:p>
            <a:endParaRPr lang="en-US" dirty="0"/>
          </a:p>
          <a:p>
            <a:r>
              <a:rPr lang="en-US" dirty="0"/>
              <a:t>Within the binder, the documents are arranged by document type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Binders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>
            <a:normAutofit/>
          </a:bodyPr>
          <a:lstStyle/>
          <a:p>
            <a:r>
              <a:rPr lang="en-US" dirty="0"/>
              <a:t>A method where 3-ring binders and document sleeves are used to organize genealogical documents and ephemera</a:t>
            </a:r>
          </a:p>
          <a:p>
            <a:endParaRPr lang="en-US" dirty="0"/>
          </a:p>
          <a:p>
            <a:r>
              <a:rPr lang="en-US" dirty="0"/>
              <a:t>The binders are usually labeled by surname</a:t>
            </a:r>
          </a:p>
          <a:p>
            <a:endParaRPr lang="en-US" dirty="0"/>
          </a:p>
          <a:p>
            <a:r>
              <a:rPr lang="en-US" dirty="0"/>
              <a:t>Within the binder, the documents are arranged by document type</a:t>
            </a:r>
          </a:p>
          <a:p>
            <a:endParaRPr lang="en-US" dirty="0"/>
          </a:p>
          <a:p>
            <a:r>
              <a:rPr lang="en-US" dirty="0"/>
              <a:t>A great organizational method for beginners and those that find this method useful for them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Binders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 method where 3-ring binders and document sleeves are used to organize genealogical documents and ephemera</a:t>
            </a:r>
          </a:p>
          <a:p>
            <a:endParaRPr lang="en-US" dirty="0"/>
          </a:p>
          <a:p>
            <a:r>
              <a:rPr lang="en-US" dirty="0"/>
              <a:t>The binders are usually labeled by surname</a:t>
            </a:r>
          </a:p>
          <a:p>
            <a:endParaRPr lang="en-US" dirty="0"/>
          </a:p>
          <a:p>
            <a:r>
              <a:rPr lang="en-US" dirty="0"/>
              <a:t>Within the binder, the documents are arranged by document type</a:t>
            </a:r>
          </a:p>
          <a:p>
            <a:endParaRPr lang="en-US" dirty="0"/>
          </a:p>
          <a:p>
            <a:r>
              <a:rPr lang="en-US" dirty="0"/>
              <a:t>A great organizational method for beginners and those that find this method useful for them</a:t>
            </a:r>
          </a:p>
          <a:p>
            <a:endParaRPr lang="en-US" dirty="0"/>
          </a:p>
          <a:p>
            <a:r>
              <a:rPr lang="en-US" dirty="0"/>
              <a:t>Lay binders flat when storing them on shelves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Folders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1143000"/>
          </a:xfrm>
        </p:spPr>
        <p:txBody>
          <a:bodyPr>
            <a:normAutofit fontScale="92500"/>
          </a:bodyPr>
          <a:lstStyle/>
          <a:p>
            <a:r>
              <a:rPr lang="en-US" dirty="0"/>
              <a:t>A method where documents and ephemera for an individual person are filed in folders and those folders are stored in filing cabinets or boxes</a:t>
            </a:r>
          </a:p>
        </p:txBody>
      </p:sp>
      <p:pic>
        <p:nvPicPr>
          <p:cNvPr id="4" name="Picture 3" descr="12308209_10153230209720233_3467991090912785546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743201"/>
            <a:ext cx="7391400" cy="381788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Folders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410199"/>
          </a:xfrm>
        </p:spPr>
        <p:txBody>
          <a:bodyPr/>
          <a:lstStyle/>
          <a:p>
            <a:r>
              <a:rPr lang="en-US" dirty="0"/>
              <a:t>A method where documents and ephemera for an individual person are filed in folders and those folders are stored in filing cabinets or boxes</a:t>
            </a:r>
          </a:p>
          <a:p>
            <a:endParaRPr lang="en-US" dirty="0"/>
          </a:p>
          <a:p>
            <a:r>
              <a:rPr lang="en-US" dirty="0"/>
              <a:t>Arranged in filing cabinets or boxes by surname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Folders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>
            <a:normAutofit/>
          </a:bodyPr>
          <a:lstStyle/>
          <a:p>
            <a:r>
              <a:rPr lang="en-US" dirty="0"/>
              <a:t>A method where documents and ephemera for an individual person are filed in folders and those folders are stored in filing cabinets or boxes</a:t>
            </a:r>
          </a:p>
          <a:p>
            <a:endParaRPr lang="en-US" dirty="0"/>
          </a:p>
          <a:p>
            <a:r>
              <a:rPr lang="en-US" dirty="0"/>
              <a:t>Arranged in filing cabinets or boxes by surname </a:t>
            </a:r>
          </a:p>
          <a:p>
            <a:endParaRPr lang="en-US" dirty="0"/>
          </a:p>
          <a:p>
            <a:r>
              <a:rPr lang="en-US" dirty="0"/>
              <a:t>Archives use the folder method when organizing their Vertical Files Collections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filing cabinets&#10;&#10;Description automatically generated">
            <a:extLst>
              <a:ext uri="{FF2B5EF4-FFF2-40B4-BE49-F238E27FC236}">
                <a16:creationId xmlns:a16="http://schemas.microsoft.com/office/drawing/2014/main" id="{674F70C8-4D29-D0A3-5630-621F5074D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11430000" cy="6019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A63566-86AF-547E-F525-FF95EC3B4AD1}"/>
              </a:ext>
            </a:extLst>
          </p:cNvPr>
          <p:cNvSpPr txBox="1"/>
          <p:nvPr/>
        </p:nvSpPr>
        <p:spPr>
          <a:xfrm>
            <a:off x="3124200" y="6248400"/>
            <a:ext cx="4919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Files, Houston County Archives &amp; Museum</a:t>
            </a:r>
          </a:p>
        </p:txBody>
      </p:sp>
    </p:spTree>
    <p:extLst>
      <p:ext uri="{BB962C8B-B14F-4D97-AF65-F5344CB8AC3E}">
        <p14:creationId xmlns:p14="http://schemas.microsoft.com/office/powerpoint/2010/main" val="39081811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holding a file folder&#10;&#10;Description automatically generated">
            <a:extLst>
              <a:ext uri="{FF2B5EF4-FFF2-40B4-BE49-F238E27FC236}">
                <a16:creationId xmlns:a16="http://schemas.microsoft.com/office/drawing/2014/main" id="{9DA54900-0F44-8C28-1696-51275CD85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11734800" cy="6019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7A87A2-8BA7-B58C-940D-C54CEA64AA8D}"/>
              </a:ext>
            </a:extLst>
          </p:cNvPr>
          <p:cNvSpPr txBox="1"/>
          <p:nvPr/>
        </p:nvSpPr>
        <p:spPr>
          <a:xfrm>
            <a:off x="2895600" y="6400800"/>
            <a:ext cx="6129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Surnames in Vertical Files, Houston County Archives &amp; Museum</a:t>
            </a:r>
          </a:p>
        </p:txBody>
      </p:sp>
    </p:spTree>
    <p:extLst>
      <p:ext uri="{BB962C8B-B14F-4D97-AF65-F5344CB8AC3E}">
        <p14:creationId xmlns:p14="http://schemas.microsoft.com/office/powerpoint/2010/main" val="17614985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le cabinet full of files&#10;&#10;Description automatically generated">
            <a:extLst>
              <a:ext uri="{FF2B5EF4-FFF2-40B4-BE49-F238E27FC236}">
                <a16:creationId xmlns:a16="http://schemas.microsoft.com/office/drawing/2014/main" id="{A3A7F944-CF8F-5ABA-AE38-DC1551F7D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"/>
            <a:ext cx="11506200" cy="624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645870-C33B-CE69-F5F7-E900C67F6DD1}"/>
              </a:ext>
            </a:extLst>
          </p:cNvPr>
          <p:cNvSpPr txBox="1"/>
          <p:nvPr/>
        </p:nvSpPr>
        <p:spPr>
          <a:xfrm>
            <a:off x="4578084" y="6400800"/>
            <a:ext cx="3035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Subject Names in Vertical Files</a:t>
            </a:r>
          </a:p>
        </p:txBody>
      </p:sp>
    </p:spTree>
    <p:extLst>
      <p:ext uri="{BB962C8B-B14F-4D97-AF65-F5344CB8AC3E}">
        <p14:creationId xmlns:p14="http://schemas.microsoft.com/office/powerpoint/2010/main" val="2640599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Genealogists are Home Archivists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2514600"/>
          </a:xfrm>
        </p:spPr>
        <p:txBody>
          <a:bodyPr/>
          <a:lstStyle/>
          <a:p>
            <a:r>
              <a:rPr lang="en-US" dirty="0"/>
              <a:t>Collect old records </a:t>
            </a:r>
          </a:p>
          <a:p>
            <a:endParaRPr lang="en-US" dirty="0"/>
          </a:p>
          <a:p>
            <a:r>
              <a:rPr lang="en-US" dirty="0"/>
              <a:t>Preserve records, photographs and artifacts for future generations to enjoy</a:t>
            </a:r>
          </a:p>
          <a:p>
            <a:endParaRPr lang="en-US" dirty="0"/>
          </a:p>
        </p:txBody>
      </p:sp>
      <p:pic>
        <p:nvPicPr>
          <p:cNvPr id="4" name="Picture 3" descr="100_05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4419600"/>
            <a:ext cx="5257800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Folders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method where documents and ephemera for an individual person are filed in folders and those folders are stored in filing cabinets or boxes</a:t>
            </a:r>
          </a:p>
          <a:p>
            <a:endParaRPr lang="en-US" dirty="0"/>
          </a:p>
          <a:p>
            <a:r>
              <a:rPr lang="en-US" dirty="0"/>
              <a:t>Arranged in filing cabinets or boxes by surname </a:t>
            </a:r>
          </a:p>
          <a:p>
            <a:endParaRPr lang="en-US" dirty="0"/>
          </a:p>
          <a:p>
            <a:r>
              <a:rPr lang="en-US" dirty="0"/>
              <a:t>Archives use the folder method when organizing their Vertical Files Collections</a:t>
            </a:r>
          </a:p>
          <a:p>
            <a:endParaRPr lang="en-US" dirty="0"/>
          </a:p>
          <a:p>
            <a:r>
              <a:rPr lang="en-US" dirty="0"/>
              <a:t>Need to have room for filing cabinets, they will fill up!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11582400" cy="6278562"/>
          </a:xfrm>
        </p:spPr>
        <p:txBody>
          <a:bodyPr/>
          <a:lstStyle/>
          <a:p>
            <a:r>
              <a:rPr lang="en-US" dirty="0"/>
              <a:t>Unfolding and Flattening Records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Unfolding and Flattening Records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1066800"/>
          </a:xfrm>
        </p:spPr>
        <p:txBody>
          <a:bodyPr>
            <a:normAutofit/>
          </a:bodyPr>
          <a:lstStyle/>
          <a:p>
            <a:r>
              <a:rPr lang="en-US" dirty="0"/>
              <a:t>This is the first step an archives takes when processing documents and ephemera</a:t>
            </a:r>
          </a:p>
        </p:txBody>
      </p:sp>
      <p:pic>
        <p:nvPicPr>
          <p:cNvPr id="4" name="Picture 3" descr="letters (8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0" y="2819400"/>
            <a:ext cx="66294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Unfolding and Flattening Records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/>
          <a:lstStyle/>
          <a:p>
            <a:r>
              <a:rPr lang="en-US" dirty="0"/>
              <a:t>This is the first step an archives takes when processing documents and ephemera</a:t>
            </a:r>
          </a:p>
          <a:p>
            <a:endParaRPr lang="en-US" dirty="0"/>
          </a:p>
          <a:p>
            <a:r>
              <a:rPr lang="en-US" dirty="0"/>
              <a:t>Home Archivist should also carefully unfold and flatten their family documents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Unfolding and Flattening Records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>
            <a:normAutofit/>
          </a:bodyPr>
          <a:lstStyle/>
          <a:p>
            <a:r>
              <a:rPr lang="en-US" dirty="0"/>
              <a:t>This is the first step an archives takes when processing documents and ephemera</a:t>
            </a:r>
          </a:p>
          <a:p>
            <a:endParaRPr lang="en-US" dirty="0"/>
          </a:p>
          <a:p>
            <a:r>
              <a:rPr lang="en-US" dirty="0"/>
              <a:t>Home Archivist should also carefully unfold and flatten their family documents</a:t>
            </a:r>
          </a:p>
          <a:p>
            <a:endParaRPr lang="en-US" dirty="0"/>
          </a:p>
          <a:p>
            <a:r>
              <a:rPr lang="en-US" dirty="0"/>
              <a:t>The crease lines in folded documents can eventually fail and cause the document to tear apart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Unfolding and Flattening Records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41019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This is the first step an archives takes when processing documents and ephemera</a:t>
            </a:r>
          </a:p>
          <a:p>
            <a:endParaRPr lang="en-US" dirty="0"/>
          </a:p>
          <a:p>
            <a:r>
              <a:rPr lang="en-US" dirty="0"/>
              <a:t>Home Archivist should also carefully unfold and flatten their family documents</a:t>
            </a:r>
          </a:p>
          <a:p>
            <a:endParaRPr lang="en-US" dirty="0"/>
          </a:p>
          <a:p>
            <a:r>
              <a:rPr lang="en-US" dirty="0"/>
              <a:t>The crease lines in folded documents can eventually fail and cause the document to tear apart</a:t>
            </a:r>
          </a:p>
          <a:p>
            <a:endParaRPr lang="en-US" dirty="0"/>
          </a:p>
          <a:p>
            <a:r>
              <a:rPr lang="en-US" dirty="0"/>
              <a:t>Archiving documents that are flattened will be less likely to sustain damage in the long run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11582400" cy="6278562"/>
          </a:xfrm>
        </p:spPr>
        <p:txBody>
          <a:bodyPr/>
          <a:lstStyle/>
          <a:p>
            <a:r>
              <a:rPr lang="en-US" dirty="0"/>
              <a:t>Cleaning Records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Cleaning Records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1066800"/>
          </a:xfrm>
        </p:spPr>
        <p:txBody>
          <a:bodyPr>
            <a:normAutofit/>
          </a:bodyPr>
          <a:lstStyle/>
          <a:p>
            <a:r>
              <a:rPr lang="en-US" dirty="0"/>
              <a:t>Some records come to us at the archives dirty, maybe you have dirty records too</a:t>
            </a:r>
          </a:p>
        </p:txBody>
      </p:sp>
      <p:pic>
        <p:nvPicPr>
          <p:cNvPr id="4" name="Picture 3" descr="12307367_10153242512695233_7022493568919913981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743200"/>
            <a:ext cx="7391400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1" y="64008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County Historian, Nina Finley (1935-2014), Records Collection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Cleaning Records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/>
          <a:lstStyle/>
          <a:p>
            <a:r>
              <a:rPr lang="en-US" dirty="0"/>
              <a:t>Some records come to us at the archives dirty, maybe you have dirty records too</a:t>
            </a:r>
          </a:p>
          <a:p>
            <a:endParaRPr lang="en-US" dirty="0"/>
          </a:p>
          <a:p>
            <a:r>
              <a:rPr lang="en-US" dirty="0"/>
              <a:t>Soot, dust and other grime could be on your documents and ephemera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Cleaning Records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/>
          <a:lstStyle/>
          <a:p>
            <a:r>
              <a:rPr lang="en-US" dirty="0"/>
              <a:t>Some records come to us at the archives dirty, maybe you have dirty records too</a:t>
            </a:r>
          </a:p>
          <a:p>
            <a:endParaRPr lang="en-US" dirty="0"/>
          </a:p>
          <a:p>
            <a:r>
              <a:rPr lang="en-US" dirty="0"/>
              <a:t>Soot, dust and other grime could be on your documents and ephemera</a:t>
            </a:r>
          </a:p>
          <a:p>
            <a:endParaRPr lang="en-US" dirty="0"/>
          </a:p>
          <a:p>
            <a:r>
              <a:rPr lang="en-US" dirty="0"/>
              <a:t>Cleaning documents and ephemera should be done gently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Genealogists are Home Archivists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/>
          <a:lstStyle/>
          <a:p>
            <a:r>
              <a:rPr lang="en-US" dirty="0"/>
              <a:t>Collect old records </a:t>
            </a:r>
          </a:p>
          <a:p>
            <a:endParaRPr lang="en-US" dirty="0"/>
          </a:p>
          <a:p>
            <a:r>
              <a:rPr lang="en-US" dirty="0"/>
              <a:t>Preserve records, photographs and artifacts for future generations to enjoy</a:t>
            </a:r>
          </a:p>
          <a:p>
            <a:endParaRPr lang="en-US" dirty="0"/>
          </a:p>
          <a:p>
            <a:r>
              <a:rPr lang="en-US" dirty="0"/>
              <a:t>Share information and records with researchers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Cleaning Records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Some records come to us at the archives dirty, maybe you have dirty records too</a:t>
            </a:r>
          </a:p>
          <a:p>
            <a:endParaRPr lang="en-US" dirty="0"/>
          </a:p>
          <a:p>
            <a:r>
              <a:rPr lang="en-US" dirty="0"/>
              <a:t>Soot, dust and other grime could be on your documents  and ephemera</a:t>
            </a:r>
          </a:p>
          <a:p>
            <a:endParaRPr lang="en-US" dirty="0"/>
          </a:p>
          <a:p>
            <a:r>
              <a:rPr lang="en-US" dirty="0"/>
              <a:t>Cleaning documents and ephemera should be done gently</a:t>
            </a:r>
          </a:p>
          <a:p>
            <a:endParaRPr lang="en-US" dirty="0"/>
          </a:p>
          <a:p>
            <a:r>
              <a:rPr lang="en-US" dirty="0"/>
              <a:t>Use the right tools from your Home Archivist Tool Kit (pages 61-64 in course syllabus)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Soft Brushes</a:t>
            </a:r>
          </a:p>
        </p:txBody>
      </p:sp>
      <p:pic>
        <p:nvPicPr>
          <p:cNvPr id="4" name="Picture 3" descr="Pictur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47801"/>
            <a:ext cx="7631562" cy="32306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51816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Use soft bristle brushes to brush off dust and dirt from documents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Soot and Dirt Cleaning Sponges</a:t>
            </a:r>
          </a:p>
        </p:txBody>
      </p:sp>
      <p:pic>
        <p:nvPicPr>
          <p:cNvPr id="4" name="Picture 3" descr="Picture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87652"/>
            <a:ext cx="4724400" cy="3048000"/>
          </a:xfrm>
          <a:prstGeom prst="rect">
            <a:avLst/>
          </a:prstGeom>
        </p:spPr>
      </p:pic>
      <p:pic>
        <p:nvPicPr>
          <p:cNvPr id="5" name="Picture 4" descr="Picture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3429000"/>
            <a:ext cx="3902864" cy="321330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BA08A-88F5-02C3-0E0E-50DCA135B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3EC7-9AF3-CFAE-3A2A-44CF64509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Soot and Dirt Cleaning Sponges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C7341-E80E-0EBF-2D71-0139E3E10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>
            <a:normAutofit/>
          </a:bodyPr>
          <a:lstStyle/>
          <a:p>
            <a:r>
              <a:rPr lang="en-US" dirty="0"/>
              <a:t>Place document on a clean, flat, sturdy surface</a:t>
            </a:r>
          </a:p>
        </p:txBody>
      </p:sp>
    </p:spTree>
    <p:extLst>
      <p:ext uri="{BB962C8B-B14F-4D97-AF65-F5344CB8AC3E}">
        <p14:creationId xmlns:p14="http://schemas.microsoft.com/office/powerpoint/2010/main" val="16512706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Soot and Dirt Cleaning Sponges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>
            <a:normAutofit/>
          </a:bodyPr>
          <a:lstStyle/>
          <a:p>
            <a:r>
              <a:rPr lang="en-US" dirty="0"/>
              <a:t>Place document on a clean, flat, sturdy surface</a:t>
            </a:r>
          </a:p>
          <a:p>
            <a:endParaRPr lang="en-US" dirty="0"/>
          </a:p>
          <a:p>
            <a:r>
              <a:rPr lang="en-US" dirty="0"/>
              <a:t>Place hand in the middle of the document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Soot and Dirt Cleaning Sponges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/>
          <a:lstStyle/>
          <a:p>
            <a:r>
              <a:rPr lang="en-US" dirty="0"/>
              <a:t>Place document on a clean, flat, sturdy surface</a:t>
            </a:r>
          </a:p>
          <a:p>
            <a:endParaRPr lang="en-US" dirty="0"/>
          </a:p>
          <a:p>
            <a:r>
              <a:rPr lang="en-US" dirty="0"/>
              <a:t>Place hand in the middle of the document</a:t>
            </a:r>
          </a:p>
          <a:p>
            <a:endParaRPr lang="en-US" dirty="0"/>
          </a:p>
          <a:p>
            <a:r>
              <a:rPr lang="en-US" dirty="0"/>
              <a:t>Using the sponge, wipe from the middle of the document out to the edges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Soot and Dirt Cleaning Sponges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333999"/>
          </a:xfrm>
        </p:spPr>
        <p:txBody>
          <a:bodyPr/>
          <a:lstStyle/>
          <a:p>
            <a:r>
              <a:rPr lang="en-US" dirty="0"/>
              <a:t>Place document on a clean, flat, sturdy surface</a:t>
            </a:r>
          </a:p>
          <a:p>
            <a:endParaRPr lang="en-US" dirty="0"/>
          </a:p>
          <a:p>
            <a:r>
              <a:rPr lang="en-US" dirty="0"/>
              <a:t>Place hand in the middle of the document</a:t>
            </a:r>
          </a:p>
          <a:p>
            <a:endParaRPr lang="en-US" dirty="0"/>
          </a:p>
          <a:p>
            <a:r>
              <a:rPr lang="en-US" dirty="0"/>
              <a:t>Using the sponge, wipe from the middle of the document out to the edges</a:t>
            </a:r>
          </a:p>
          <a:p>
            <a:endParaRPr lang="en-US" dirty="0"/>
          </a:p>
          <a:p>
            <a:r>
              <a:rPr lang="en-US" dirty="0"/>
              <a:t>Work in small areas at a time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Soot and Dirt Cleaning Sponges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>
            <a:normAutofit fontScale="92500"/>
          </a:bodyPr>
          <a:lstStyle/>
          <a:p>
            <a:r>
              <a:rPr lang="en-US" dirty="0"/>
              <a:t>Place document on a clean, flat, sturdy surface</a:t>
            </a:r>
          </a:p>
          <a:p>
            <a:endParaRPr lang="en-US" dirty="0"/>
          </a:p>
          <a:p>
            <a:r>
              <a:rPr lang="en-US" dirty="0"/>
              <a:t>Place hand in the middle of the document</a:t>
            </a:r>
          </a:p>
          <a:p>
            <a:endParaRPr lang="en-US" dirty="0"/>
          </a:p>
          <a:p>
            <a:r>
              <a:rPr lang="en-US" dirty="0"/>
              <a:t>Using the sponge, wipe from the middle of the document out to the edges</a:t>
            </a:r>
          </a:p>
          <a:p>
            <a:endParaRPr lang="en-US" dirty="0"/>
          </a:p>
          <a:p>
            <a:r>
              <a:rPr lang="en-US" dirty="0"/>
              <a:t>Work in small areas at a time</a:t>
            </a:r>
          </a:p>
          <a:p>
            <a:endParaRPr lang="en-US" dirty="0"/>
          </a:p>
          <a:p>
            <a:r>
              <a:rPr lang="en-US" b="1" u="sng" dirty="0"/>
              <a:t>DO NOT USE ON PENCIL WRITING!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Removing Hazard from Documents and Ephemera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7638"/>
          </a:xfrm>
        </p:spPr>
        <p:txBody>
          <a:bodyPr>
            <a:normAutofit/>
          </a:bodyPr>
          <a:lstStyle/>
          <a:p>
            <a:r>
              <a:rPr lang="en-US" dirty="0"/>
              <a:t>Removing Hazards from Documents and Ephemera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2"/>
            <a:ext cx="12192000" cy="609599"/>
          </a:xfrm>
        </p:spPr>
        <p:txBody>
          <a:bodyPr/>
          <a:lstStyle/>
          <a:p>
            <a:r>
              <a:rPr lang="en-US" dirty="0"/>
              <a:t>Archives remove all metal from documents and ephemera</a:t>
            </a:r>
          </a:p>
          <a:p>
            <a:endParaRPr lang="en-US" dirty="0"/>
          </a:p>
        </p:txBody>
      </p:sp>
      <p:pic>
        <p:nvPicPr>
          <p:cNvPr id="4" name="Picture 3" descr="tumblr_inline_ocvqwhjE8p1r36uns_12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286000"/>
            <a:ext cx="6629400" cy="388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1" y="6172201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Hazards removed from documents and ephemera</a:t>
            </a:r>
          </a:p>
          <a:p>
            <a:pPr algn="ctr"/>
            <a:r>
              <a:rPr lang="en-US" dirty="0"/>
              <a:t> Houston County, TN. Archives &amp; Museum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Genealogists are Home Archivists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>
            <a:normAutofit/>
          </a:bodyPr>
          <a:lstStyle/>
          <a:p>
            <a:r>
              <a:rPr lang="en-US" dirty="0"/>
              <a:t>Collect old records </a:t>
            </a:r>
          </a:p>
          <a:p>
            <a:endParaRPr lang="en-US" dirty="0"/>
          </a:p>
          <a:p>
            <a:r>
              <a:rPr lang="en-US" dirty="0"/>
              <a:t>Preserve records, photographs and artifacts for future generations to enjoy</a:t>
            </a:r>
          </a:p>
          <a:p>
            <a:endParaRPr lang="en-US" dirty="0"/>
          </a:p>
          <a:p>
            <a:r>
              <a:rPr lang="en-US" dirty="0"/>
              <a:t>Share information and records with researchers</a:t>
            </a:r>
          </a:p>
          <a:p>
            <a:endParaRPr lang="en-US" dirty="0"/>
          </a:p>
          <a:p>
            <a:r>
              <a:rPr lang="en-US" dirty="0"/>
              <a:t>Love the stories these records tell!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7638"/>
          </a:xfrm>
        </p:spPr>
        <p:txBody>
          <a:bodyPr>
            <a:normAutofit/>
          </a:bodyPr>
          <a:lstStyle/>
          <a:p>
            <a:r>
              <a:rPr lang="en-US" dirty="0"/>
              <a:t>Removing Hazards from Documents and Ephemera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2209800"/>
          </a:xfrm>
        </p:spPr>
        <p:txBody>
          <a:bodyPr>
            <a:normAutofit/>
          </a:bodyPr>
          <a:lstStyle/>
          <a:p>
            <a:r>
              <a:rPr lang="en-US" dirty="0"/>
              <a:t>Archives remove all metal from documents and ephemera</a:t>
            </a:r>
          </a:p>
          <a:p>
            <a:endParaRPr lang="en-US" dirty="0"/>
          </a:p>
          <a:p>
            <a:r>
              <a:rPr lang="en-US" dirty="0"/>
              <a:t>Archives remove all rubber bands from documents and ephemera</a:t>
            </a:r>
          </a:p>
          <a:p>
            <a:endParaRPr lang="en-US" dirty="0"/>
          </a:p>
        </p:txBody>
      </p:sp>
      <p:pic>
        <p:nvPicPr>
          <p:cNvPr id="4" name="Picture 3" descr="rubber-bands-503028_960_7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3681901"/>
            <a:ext cx="4800600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r>
              <a:rPr lang="en-US" dirty="0"/>
              <a:t>Removing Hazards from Documents and Ephemera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410199"/>
          </a:xfrm>
        </p:spPr>
        <p:txBody>
          <a:bodyPr/>
          <a:lstStyle/>
          <a:p>
            <a:r>
              <a:rPr lang="en-US" dirty="0"/>
              <a:t>Archives remove all metal from documents and ephemera</a:t>
            </a:r>
          </a:p>
          <a:p>
            <a:endParaRPr lang="en-US" dirty="0"/>
          </a:p>
          <a:p>
            <a:r>
              <a:rPr lang="en-US" dirty="0"/>
              <a:t>Archives remove all rubber bands from documents and ephemera</a:t>
            </a:r>
          </a:p>
          <a:p>
            <a:endParaRPr lang="en-US" dirty="0"/>
          </a:p>
          <a:p>
            <a:r>
              <a:rPr lang="en-US" dirty="0"/>
              <a:t>Archives remove all tape from documents and ephemera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904128_10151995399090233_432133961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76200"/>
            <a:ext cx="4718434" cy="60198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4038600" y="152400"/>
            <a:ext cx="978408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33800" y="6096001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Example of tape damage</a:t>
            </a:r>
          </a:p>
          <a:p>
            <a:pPr algn="ctr"/>
            <a:r>
              <a:rPr lang="en-US" dirty="0"/>
              <a:t>Houston County, TN. Archives &amp; Museum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6800"/>
          </a:xfrm>
        </p:spPr>
        <p:txBody>
          <a:bodyPr/>
          <a:lstStyle/>
          <a:p>
            <a:r>
              <a:rPr lang="en-US" dirty="0"/>
              <a:t>Removing All Metal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5943600" cy="4525963"/>
          </a:xfrm>
        </p:spPr>
        <p:txBody>
          <a:bodyPr>
            <a:normAutofit/>
          </a:bodyPr>
          <a:lstStyle/>
          <a:p>
            <a:r>
              <a:rPr lang="en-US" dirty="0"/>
              <a:t>Staples</a:t>
            </a:r>
          </a:p>
          <a:p>
            <a:r>
              <a:rPr lang="en-US" dirty="0"/>
              <a:t>Paper Clips</a:t>
            </a:r>
          </a:p>
          <a:p>
            <a:r>
              <a:rPr lang="en-US" dirty="0"/>
              <a:t>Straight Pins</a:t>
            </a:r>
          </a:p>
          <a:p>
            <a:r>
              <a:rPr lang="en-US" dirty="0"/>
              <a:t>Grommets</a:t>
            </a:r>
          </a:p>
          <a:p>
            <a:r>
              <a:rPr lang="en-US" dirty="0"/>
              <a:t>Hair Pins</a:t>
            </a:r>
          </a:p>
          <a:p>
            <a:r>
              <a:rPr lang="en-US" dirty="0"/>
              <a:t>Binding Clips</a:t>
            </a:r>
          </a:p>
          <a:p>
            <a:r>
              <a:rPr lang="en-US" dirty="0"/>
              <a:t>Any and all metal fasteners</a:t>
            </a:r>
          </a:p>
        </p:txBody>
      </p:sp>
      <p:pic>
        <p:nvPicPr>
          <p:cNvPr id="6" name="Picture 5" descr="alans-fastener-collection-compress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066800"/>
            <a:ext cx="5943600" cy="5608638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827_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28600"/>
            <a:ext cx="4229100" cy="3124200"/>
          </a:xfrm>
          <a:prstGeom prst="rect">
            <a:avLst/>
          </a:prstGeom>
        </p:spPr>
      </p:pic>
      <p:pic>
        <p:nvPicPr>
          <p:cNvPr id="5" name="Picture 4" descr="0013881000000-st-01-bulldog-clips.148585397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228600"/>
            <a:ext cx="3810000" cy="2743200"/>
          </a:xfrm>
          <a:prstGeom prst="rect">
            <a:avLst/>
          </a:prstGeom>
        </p:spPr>
      </p:pic>
      <p:pic>
        <p:nvPicPr>
          <p:cNvPr id="6" name="Picture 5" descr="binder-15454_960_7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810000"/>
            <a:ext cx="4495800" cy="2667000"/>
          </a:xfrm>
          <a:prstGeom prst="rect">
            <a:avLst/>
          </a:prstGeom>
        </p:spPr>
      </p:pic>
      <p:pic>
        <p:nvPicPr>
          <p:cNvPr id="7" name="Picture 6" descr="EJ1196599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3124200"/>
            <a:ext cx="3505200" cy="35814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perclip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28600"/>
            <a:ext cx="84582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2400" y="62484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Example of metal paper clip damage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04800"/>
            <a:ext cx="5562601" cy="3581400"/>
          </a:xfrm>
          <a:prstGeom prst="rect">
            <a:avLst/>
          </a:prstGeom>
        </p:spPr>
      </p:pic>
      <p:pic>
        <p:nvPicPr>
          <p:cNvPr id="5" name="Picture 4" descr="13123392_10153549860180233_3536371422138987553_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209800"/>
            <a:ext cx="5562600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0999" y="4191000"/>
            <a:ext cx="556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Micro Spatula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8400" y="609600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Removing a metal staple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Do Not Use</a:t>
            </a:r>
          </a:p>
        </p:txBody>
      </p:sp>
      <p:pic>
        <p:nvPicPr>
          <p:cNvPr id="4" name="Picture 3" descr="Flat-Staple-Remov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905000"/>
            <a:ext cx="4572000" cy="2286000"/>
          </a:xfrm>
          <a:prstGeom prst="rect">
            <a:avLst/>
          </a:prstGeom>
        </p:spPr>
      </p:pic>
      <p:pic>
        <p:nvPicPr>
          <p:cNvPr id="5" name="Picture 4" descr="Stapler-Remov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3200" y="3048000"/>
            <a:ext cx="3810000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47244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Wand Staple Remover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3200" y="22860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Claw Staple Remover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11430000" cy="6202362"/>
          </a:xfrm>
        </p:spPr>
        <p:txBody>
          <a:bodyPr/>
          <a:lstStyle/>
          <a:p>
            <a:r>
              <a:rPr lang="en-US" dirty="0"/>
              <a:t>Removing Things That Bind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Removing Things That Bind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5029200" cy="4525963"/>
          </a:xfrm>
        </p:spPr>
        <p:txBody>
          <a:bodyPr/>
          <a:lstStyle/>
          <a:p>
            <a:r>
              <a:rPr lang="en-US" dirty="0"/>
              <a:t>Rubber Bands</a:t>
            </a:r>
          </a:p>
          <a:p>
            <a:r>
              <a:rPr lang="en-US" dirty="0"/>
              <a:t>Twine</a:t>
            </a:r>
          </a:p>
          <a:p>
            <a:r>
              <a:rPr lang="en-US" dirty="0"/>
              <a:t>Rope</a:t>
            </a:r>
          </a:p>
          <a:p>
            <a:r>
              <a:rPr lang="en-US" dirty="0"/>
              <a:t>Shoestrings</a:t>
            </a:r>
          </a:p>
          <a:p>
            <a:r>
              <a:rPr lang="en-US" dirty="0"/>
              <a:t>Hair Ribbons</a:t>
            </a:r>
          </a:p>
          <a:p>
            <a:r>
              <a:rPr lang="en-US" dirty="0"/>
              <a:t>Band-Aids</a:t>
            </a:r>
          </a:p>
        </p:txBody>
      </p:sp>
      <p:pic>
        <p:nvPicPr>
          <p:cNvPr id="4" name="Picture 3" descr="old-lett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189037"/>
            <a:ext cx="6172200" cy="4525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60198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Letters bound with a rubber band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9200"/>
          </a:xfrm>
        </p:spPr>
        <p:txBody>
          <a:bodyPr>
            <a:normAutofit fontScale="90000"/>
          </a:bodyPr>
          <a:lstStyle/>
          <a:p>
            <a:r>
              <a:rPr lang="en-US" dirty="0"/>
              <a:t>Home Archivist Tools </a:t>
            </a:r>
            <a:br>
              <a:rPr lang="en-US" dirty="0"/>
            </a:br>
            <a:r>
              <a:rPr lang="en-US" dirty="0"/>
              <a:t>to Preserving Documents and Ephemera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12192000" cy="5257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Dedicated Working Space</a:t>
            </a:r>
          </a:p>
          <a:p>
            <a:r>
              <a:rPr lang="en-US" dirty="0"/>
              <a:t>Original Order</a:t>
            </a:r>
          </a:p>
          <a:p>
            <a:r>
              <a:rPr lang="en-US" dirty="0"/>
              <a:t>Ephemera, What is it?</a:t>
            </a:r>
          </a:p>
          <a:p>
            <a:r>
              <a:rPr lang="en-US" dirty="0"/>
              <a:t>Binders, Folders or Boxes</a:t>
            </a:r>
          </a:p>
          <a:p>
            <a:r>
              <a:rPr lang="en-US" dirty="0"/>
              <a:t>Unfolding and Flattening Records</a:t>
            </a:r>
          </a:p>
          <a:p>
            <a:r>
              <a:rPr lang="en-US" dirty="0"/>
              <a:t>Cleaning Records</a:t>
            </a:r>
          </a:p>
          <a:p>
            <a:r>
              <a:rPr lang="en-US" dirty="0"/>
              <a:t>Removing Hazards</a:t>
            </a:r>
          </a:p>
          <a:p>
            <a:r>
              <a:rPr lang="en-US" dirty="0"/>
              <a:t>Records Storage and Climate Controls</a:t>
            </a:r>
          </a:p>
          <a:p>
            <a:r>
              <a:rPr lang="en-US" dirty="0"/>
              <a:t>Consulting with a Conservator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Removing Things That Bind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>
            <a:normAutofit/>
          </a:bodyPr>
          <a:lstStyle/>
          <a:p>
            <a:r>
              <a:rPr lang="en-US" dirty="0"/>
              <a:t>Items that bind documents together can damage the documents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Removing Things That Bind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410199"/>
          </a:xfrm>
        </p:spPr>
        <p:txBody>
          <a:bodyPr/>
          <a:lstStyle/>
          <a:p>
            <a:r>
              <a:rPr lang="en-US" dirty="0"/>
              <a:t>Items that bind documents together can damage the documents</a:t>
            </a:r>
          </a:p>
          <a:p>
            <a:endParaRPr lang="en-US" dirty="0"/>
          </a:p>
          <a:p>
            <a:r>
              <a:rPr lang="en-US" dirty="0"/>
              <a:t>Rubber bands can deteriorate to the point of sticking to the documents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082707_10153551743480233_5305226662702154107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0"/>
            <a:ext cx="5943599" cy="4267200"/>
          </a:xfrm>
          <a:prstGeom prst="rect">
            <a:avLst/>
          </a:prstGeom>
        </p:spPr>
      </p:pic>
      <p:pic>
        <p:nvPicPr>
          <p:cNvPr id="5" name="Picture 4" descr="20140408_093204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905000"/>
            <a:ext cx="5486400" cy="464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1" y="48006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Rubber band stuck to documents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0800" y="13716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Using a Micro Spatula 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Removing Things That Bind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/>
          <a:lstStyle/>
          <a:p>
            <a:r>
              <a:rPr lang="en-US" dirty="0"/>
              <a:t>Items that bind documents together can damage the documents</a:t>
            </a:r>
          </a:p>
          <a:p>
            <a:endParaRPr lang="en-US" dirty="0"/>
          </a:p>
          <a:p>
            <a:r>
              <a:rPr lang="en-US" dirty="0"/>
              <a:t>Rubber bands can deteriorate to the point of sticking to the documents</a:t>
            </a:r>
          </a:p>
          <a:p>
            <a:endParaRPr lang="en-US" dirty="0"/>
          </a:p>
          <a:p>
            <a:r>
              <a:rPr lang="en-US" dirty="0"/>
              <a:t>Twine, Rope, Shoestrings can damage documents if not removed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Removing Things That Bind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>
            <a:normAutofit/>
          </a:bodyPr>
          <a:lstStyle/>
          <a:p>
            <a:r>
              <a:rPr lang="en-US" dirty="0"/>
              <a:t>Items that bind documents together can damage the documents</a:t>
            </a:r>
          </a:p>
          <a:p>
            <a:endParaRPr lang="en-US" dirty="0"/>
          </a:p>
          <a:p>
            <a:r>
              <a:rPr lang="en-US" dirty="0"/>
              <a:t>Rubber bands can deteriorate to the point of sticking to the documents</a:t>
            </a:r>
          </a:p>
          <a:p>
            <a:endParaRPr lang="en-US" dirty="0"/>
          </a:p>
          <a:p>
            <a:r>
              <a:rPr lang="en-US" dirty="0"/>
              <a:t>Twine, Rope, Shoestrings can damage documents if not removed</a:t>
            </a:r>
          </a:p>
          <a:p>
            <a:endParaRPr lang="en-US" dirty="0"/>
          </a:p>
          <a:p>
            <a:r>
              <a:rPr lang="en-US" dirty="0"/>
              <a:t>Hair Ribbons can be removed and then archived with the documents as a family heirloom or keepsake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11582400" cy="6278562"/>
          </a:xfrm>
        </p:spPr>
        <p:txBody>
          <a:bodyPr/>
          <a:lstStyle/>
          <a:p>
            <a:r>
              <a:rPr lang="en-US" dirty="0"/>
              <a:t>Removing Tape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Removing Tape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685799"/>
          </a:xfrm>
        </p:spPr>
        <p:txBody>
          <a:bodyPr>
            <a:normAutofit/>
          </a:bodyPr>
          <a:lstStyle/>
          <a:p>
            <a:r>
              <a:rPr lang="en-US" dirty="0"/>
              <a:t>Removing tape can be very difficult</a:t>
            </a:r>
          </a:p>
          <a:p>
            <a:endParaRPr lang="en-US" dirty="0"/>
          </a:p>
        </p:txBody>
      </p:sp>
      <p:pic>
        <p:nvPicPr>
          <p:cNvPr id="4" name="Picture 3" descr="img2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556" y="2438400"/>
            <a:ext cx="7104888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Removing Tape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12192000" cy="5257800"/>
          </a:xfrm>
        </p:spPr>
        <p:txBody>
          <a:bodyPr/>
          <a:lstStyle/>
          <a:p>
            <a:r>
              <a:rPr lang="en-US" dirty="0"/>
              <a:t>Removing tape can be very difficult</a:t>
            </a:r>
          </a:p>
          <a:p>
            <a:endParaRPr lang="en-US" dirty="0"/>
          </a:p>
          <a:p>
            <a:r>
              <a:rPr lang="en-US" dirty="0"/>
              <a:t>If the tape has become hard and brittle it should just come right off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Removing Tape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/>
          <a:lstStyle/>
          <a:p>
            <a:r>
              <a:rPr lang="en-US" dirty="0"/>
              <a:t>Removing tape can be very difficult</a:t>
            </a:r>
          </a:p>
          <a:p>
            <a:endParaRPr lang="en-US" dirty="0"/>
          </a:p>
          <a:p>
            <a:r>
              <a:rPr lang="en-US" dirty="0"/>
              <a:t>If the tape has become hard and brittle it should just come right off</a:t>
            </a:r>
          </a:p>
          <a:p>
            <a:endParaRPr lang="en-US" dirty="0"/>
          </a:p>
          <a:p>
            <a:r>
              <a:rPr lang="en-US" dirty="0"/>
              <a:t>If the tape has adhered to the document and has become “gummy” it would be best to leave it alone or contact a records conservator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Removing Tape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>
            <a:normAutofit/>
          </a:bodyPr>
          <a:lstStyle/>
          <a:p>
            <a:r>
              <a:rPr lang="en-US" dirty="0"/>
              <a:t>Removing tape can be very difficult</a:t>
            </a:r>
          </a:p>
          <a:p>
            <a:endParaRPr lang="en-US" dirty="0"/>
          </a:p>
          <a:p>
            <a:r>
              <a:rPr lang="en-US" dirty="0"/>
              <a:t>If the tape has become hard and brittle it should just come right off</a:t>
            </a:r>
          </a:p>
          <a:p>
            <a:endParaRPr lang="en-US" dirty="0"/>
          </a:p>
          <a:p>
            <a:r>
              <a:rPr lang="en-US" dirty="0"/>
              <a:t>If the tape has adhered to the document and has become “gummy” it would be best to leave it alone or contact a records conservator</a:t>
            </a:r>
          </a:p>
          <a:p>
            <a:endParaRPr lang="en-US" dirty="0"/>
          </a:p>
          <a:p>
            <a:r>
              <a:rPr lang="en-US" dirty="0"/>
              <a:t>If tape is attaching documents together like a paper clip, use scissors to cut the tape and separate the documents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11658600" cy="6278562"/>
          </a:xfrm>
        </p:spPr>
        <p:txBody>
          <a:bodyPr/>
          <a:lstStyle/>
          <a:p>
            <a:r>
              <a:rPr lang="en-US" dirty="0"/>
              <a:t>A Dedicated Working Space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11582400" cy="6202362"/>
          </a:xfrm>
        </p:spPr>
        <p:txBody>
          <a:bodyPr/>
          <a:lstStyle/>
          <a:p>
            <a:r>
              <a:rPr lang="en-US" dirty="0"/>
              <a:t>What Is Safe To Use?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11506200" cy="6354762"/>
          </a:xfrm>
        </p:spPr>
        <p:txBody>
          <a:bodyPr/>
          <a:lstStyle/>
          <a:p>
            <a:r>
              <a:rPr lang="en-US" dirty="0"/>
              <a:t>Plastic Paper Clips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per-clips-401188_960_7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1"/>
            <a:ext cx="6705600" cy="3838575"/>
          </a:xfrm>
          <a:prstGeom prst="rect">
            <a:avLst/>
          </a:prstGeom>
        </p:spPr>
      </p:pic>
      <p:pic>
        <p:nvPicPr>
          <p:cNvPr id="5" name="Picture 4" descr="330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19353">
            <a:off x="8406834" y="3744634"/>
            <a:ext cx="2171700" cy="2857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9530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Plastic Paper Clips or Plastic-Coated Paper Clips</a:t>
            </a:r>
          </a:p>
        </p:txBody>
      </p:sp>
      <p:pic>
        <p:nvPicPr>
          <p:cNvPr id="7" name="Picture 6" descr="Wanzij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43801" y="381000"/>
            <a:ext cx="4190999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11506200" cy="6278562"/>
          </a:xfrm>
        </p:spPr>
        <p:txBody>
          <a:bodyPr/>
          <a:lstStyle/>
          <a:p>
            <a:r>
              <a:rPr lang="en-US" dirty="0"/>
              <a:t>Archival Tape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Archival Tape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609599"/>
          </a:xfrm>
        </p:spPr>
        <p:txBody>
          <a:bodyPr/>
          <a:lstStyle/>
          <a:p>
            <a:r>
              <a:rPr lang="en-US" dirty="0"/>
              <a:t>A great tool to repair small rips or tears in documents and ephemera</a:t>
            </a:r>
          </a:p>
        </p:txBody>
      </p:sp>
      <p:pic>
        <p:nvPicPr>
          <p:cNvPr id="4" name="Picture 3" descr="Picture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2560321"/>
            <a:ext cx="4297680" cy="417576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Archival Tape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/>
          <a:lstStyle/>
          <a:p>
            <a:r>
              <a:rPr lang="en-US" dirty="0"/>
              <a:t>A great tool to repair small rips or tears in documents and ephemera</a:t>
            </a:r>
          </a:p>
          <a:p>
            <a:endParaRPr lang="en-US" dirty="0"/>
          </a:p>
          <a:p>
            <a:r>
              <a:rPr lang="en-US" dirty="0"/>
              <a:t>Should be used sparingly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12192000" cy="1143000"/>
          </a:xfrm>
        </p:spPr>
        <p:txBody>
          <a:bodyPr/>
          <a:lstStyle/>
          <a:p>
            <a:r>
              <a:rPr lang="en-US" dirty="0"/>
              <a:t>Archival Tape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>
            <a:normAutofit/>
          </a:bodyPr>
          <a:lstStyle/>
          <a:p>
            <a:r>
              <a:rPr lang="en-US" dirty="0"/>
              <a:t>A great tool to repair small rips or tears in documents and ephemera</a:t>
            </a:r>
          </a:p>
          <a:p>
            <a:endParaRPr lang="en-US" dirty="0"/>
          </a:p>
          <a:p>
            <a:r>
              <a:rPr lang="en-US" dirty="0"/>
              <a:t>Should be used sparingly </a:t>
            </a:r>
          </a:p>
          <a:p>
            <a:endParaRPr lang="en-US" dirty="0"/>
          </a:p>
          <a:p>
            <a:r>
              <a:rPr lang="en-US" dirty="0"/>
              <a:t>Apply the tape on the back of the document where there is no writing, if possible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Archival Tape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410199"/>
          </a:xfrm>
        </p:spPr>
        <p:txBody>
          <a:bodyPr>
            <a:normAutofit/>
          </a:bodyPr>
          <a:lstStyle/>
          <a:p>
            <a:r>
              <a:rPr lang="en-US" dirty="0"/>
              <a:t>A great tool to repair small rips or tears in documents and ephemera</a:t>
            </a:r>
          </a:p>
          <a:p>
            <a:endParaRPr lang="en-US" dirty="0"/>
          </a:p>
          <a:p>
            <a:r>
              <a:rPr lang="en-US" dirty="0"/>
              <a:t>Should be used sparingly </a:t>
            </a:r>
          </a:p>
          <a:p>
            <a:endParaRPr lang="en-US" dirty="0"/>
          </a:p>
          <a:p>
            <a:r>
              <a:rPr lang="en-US" dirty="0"/>
              <a:t>Apply the tape on the back of the document where there is no writing, if possible</a:t>
            </a:r>
          </a:p>
          <a:p>
            <a:endParaRPr lang="en-US" dirty="0"/>
          </a:p>
          <a:p>
            <a:r>
              <a:rPr lang="en-US" dirty="0"/>
              <a:t>For severely damaged documents, contact a conservator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in_5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468868"/>
            <a:ext cx="8915400" cy="51699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6019800"/>
            <a:ext cx="891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Using Archival Repair Tape for Small Tears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99BCB-9B99-D66A-E092-3912361EC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An Experiment</a:t>
            </a:r>
          </a:p>
        </p:txBody>
      </p:sp>
    </p:spTree>
    <p:extLst>
      <p:ext uri="{BB962C8B-B14F-4D97-AF65-F5344CB8AC3E}">
        <p14:creationId xmlns:p14="http://schemas.microsoft.com/office/powerpoint/2010/main" val="3490576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A Dedicated Working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1524000"/>
          </a:xfrm>
        </p:spPr>
        <p:txBody>
          <a:bodyPr>
            <a:normAutofit/>
          </a:bodyPr>
          <a:lstStyle/>
          <a:p>
            <a:r>
              <a:rPr lang="en-US" dirty="0"/>
              <a:t>Home Archivists should have a dedicated space to work on records organization and preservation</a:t>
            </a:r>
          </a:p>
          <a:p>
            <a:endParaRPr lang="en-US" dirty="0"/>
          </a:p>
        </p:txBody>
      </p:sp>
      <p:pic>
        <p:nvPicPr>
          <p:cNvPr id="4" name="Picture 3" descr="13938191_10153756773720233_159273466196939067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2667001"/>
            <a:ext cx="6096000" cy="36945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4201" y="640080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Anne Sykes (1949-2016), Volunteer Houston County, TN. Archives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490769_10152412872450233_2354492543056498639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11506200" cy="6172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1E8D9C-78E2-F6CB-413E-1B4E1BDCA628}"/>
              </a:ext>
            </a:extLst>
          </p:cNvPr>
          <p:cNvSpPr txBox="1"/>
          <p:nvPr/>
        </p:nvSpPr>
        <p:spPr>
          <a:xfrm>
            <a:off x="1371600" y="6299200"/>
            <a:ext cx="1003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Deed: John Wilson to Trustees of Bethlehem Church, April 12, 1854, Houston County Archives &amp; Museum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457200"/>
            <a:ext cx="7620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09303_10152412873255233_3336444368672510629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144" y="152400"/>
            <a:ext cx="4557713" cy="65532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11582400" cy="6278562"/>
          </a:xfrm>
        </p:spPr>
        <p:txBody>
          <a:bodyPr/>
          <a:lstStyle/>
          <a:p>
            <a:r>
              <a:rPr lang="en-US" dirty="0"/>
              <a:t>Records Storage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Records 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1143000"/>
          </a:xfrm>
        </p:spPr>
        <p:txBody>
          <a:bodyPr>
            <a:normAutofit/>
          </a:bodyPr>
          <a:lstStyle/>
          <a:p>
            <a:r>
              <a:rPr lang="en-US" dirty="0"/>
              <a:t>Do not store records in an attic, basement or garage</a:t>
            </a:r>
          </a:p>
        </p:txBody>
      </p:sp>
      <p:pic>
        <p:nvPicPr>
          <p:cNvPr id="4" name="Picture 3" descr="Dark-Empty-Attic-Dusty-Dirty-Old-Wood-Leave-17727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895600"/>
            <a:ext cx="7391400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Records 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333999"/>
          </a:xfrm>
        </p:spPr>
        <p:txBody>
          <a:bodyPr/>
          <a:lstStyle/>
          <a:p>
            <a:r>
              <a:rPr lang="en-US" dirty="0"/>
              <a:t>Do not store records in an attic, basement or garage</a:t>
            </a:r>
          </a:p>
          <a:p>
            <a:endParaRPr lang="en-US" dirty="0"/>
          </a:p>
          <a:p>
            <a:r>
              <a:rPr lang="en-US" dirty="0"/>
              <a:t>Store records in a dry environment off the floor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Records 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>
            <a:normAutofit/>
          </a:bodyPr>
          <a:lstStyle/>
          <a:p>
            <a:r>
              <a:rPr lang="en-US" dirty="0"/>
              <a:t>Do not store records in an attic, basement or garage</a:t>
            </a:r>
          </a:p>
          <a:p>
            <a:endParaRPr lang="en-US" dirty="0"/>
          </a:p>
          <a:p>
            <a:r>
              <a:rPr lang="en-US" dirty="0"/>
              <a:t>Store records in a dry environment off the floor</a:t>
            </a:r>
          </a:p>
          <a:p>
            <a:endParaRPr lang="en-US" dirty="0"/>
          </a:p>
          <a:p>
            <a:r>
              <a:rPr lang="en-US" dirty="0"/>
              <a:t>Store records in an area where the temperatures are consistent and do not fluctuate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Records 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5257799"/>
          </a:xfrm>
        </p:spPr>
        <p:txBody>
          <a:bodyPr>
            <a:normAutofit/>
          </a:bodyPr>
          <a:lstStyle/>
          <a:p>
            <a:r>
              <a:rPr lang="en-US" dirty="0"/>
              <a:t>Do not store records in an attic, basement or garage</a:t>
            </a:r>
          </a:p>
          <a:p>
            <a:endParaRPr lang="en-US" dirty="0"/>
          </a:p>
          <a:p>
            <a:r>
              <a:rPr lang="en-US" dirty="0"/>
              <a:t>Store records in a dry environment off the floor</a:t>
            </a:r>
          </a:p>
          <a:p>
            <a:endParaRPr lang="en-US" dirty="0"/>
          </a:p>
          <a:p>
            <a:r>
              <a:rPr lang="en-US" dirty="0"/>
              <a:t>Store records in an area where the temperatures are consistent and do not fluctuate</a:t>
            </a:r>
          </a:p>
          <a:p>
            <a:endParaRPr lang="en-US" dirty="0"/>
          </a:p>
          <a:p>
            <a:r>
              <a:rPr lang="en-US" dirty="0"/>
              <a:t>Keep all records out of direct sunlight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11506200" cy="6278562"/>
          </a:xfrm>
        </p:spPr>
        <p:txBody>
          <a:bodyPr/>
          <a:lstStyle/>
          <a:p>
            <a:r>
              <a:rPr lang="en-US" dirty="0"/>
              <a:t>Climate Controls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/>
              <a:t>Climate Controls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12192000" cy="1219199"/>
          </a:xfrm>
        </p:spPr>
        <p:txBody>
          <a:bodyPr/>
          <a:lstStyle/>
          <a:p>
            <a:r>
              <a:rPr lang="en-US" dirty="0"/>
              <a:t>Temperatures should stay at a steady 35-65 degrees Fahrenheit, the cooler the better</a:t>
            </a:r>
          </a:p>
        </p:txBody>
      </p:sp>
      <p:pic>
        <p:nvPicPr>
          <p:cNvPr id="4" name="Picture 3" descr="thermometer-149825_960_7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3230562"/>
            <a:ext cx="4800600" cy="3352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03ef5274-90b8-4b3f-8a76-b4c36a43e904}" enabled="1" method="Standard" siteId="{61e6eeb3-5fd7-4aaa-ae3c-61e8deb09b79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2584</Words>
  <Application>Microsoft Office PowerPoint</Application>
  <PresentationFormat>Widescreen</PresentationFormat>
  <Paragraphs>416</Paragraphs>
  <Slides>111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2" baseType="lpstr">
      <vt:lpstr>Office Theme</vt:lpstr>
      <vt:lpstr>Preserving Documents and Ephemera</vt:lpstr>
      <vt:lpstr>Genealogists are Home Archivists!</vt:lpstr>
      <vt:lpstr>Genealogists are Home Archivists</vt:lpstr>
      <vt:lpstr>Genealogists are Home Archivists</vt:lpstr>
      <vt:lpstr>Genealogists are Home Archivists</vt:lpstr>
      <vt:lpstr>Genealogists are Home Archivists</vt:lpstr>
      <vt:lpstr>Home Archivist Tools  to Preserving Documents and Ephemera</vt:lpstr>
      <vt:lpstr>A Dedicated Working Space</vt:lpstr>
      <vt:lpstr>A Dedicated Working Space</vt:lpstr>
      <vt:lpstr>A Dedicated Working Space</vt:lpstr>
      <vt:lpstr>A Dedicated Working Space</vt:lpstr>
      <vt:lpstr>A Dedicated Working Space</vt:lpstr>
      <vt:lpstr>Original Order</vt:lpstr>
      <vt:lpstr>Original Order</vt:lpstr>
      <vt:lpstr>Original Order</vt:lpstr>
      <vt:lpstr>Original Order</vt:lpstr>
      <vt:lpstr>Original Order</vt:lpstr>
      <vt:lpstr>Ephemera, What is It?</vt:lpstr>
      <vt:lpstr>Ephemera, What is 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Organizational Methods for Documents and Ephemera</vt:lpstr>
      <vt:lpstr>Organizational Methods</vt:lpstr>
      <vt:lpstr>Organizational Methods</vt:lpstr>
      <vt:lpstr>Organizational Methods</vt:lpstr>
      <vt:lpstr>Binders</vt:lpstr>
      <vt:lpstr>Binders</vt:lpstr>
      <vt:lpstr>Binders</vt:lpstr>
      <vt:lpstr>Binders</vt:lpstr>
      <vt:lpstr>Binders</vt:lpstr>
      <vt:lpstr>Folders</vt:lpstr>
      <vt:lpstr>Folders</vt:lpstr>
      <vt:lpstr>Folders</vt:lpstr>
      <vt:lpstr>PowerPoint Presentation</vt:lpstr>
      <vt:lpstr>PowerPoint Presentation</vt:lpstr>
      <vt:lpstr>PowerPoint Presentation</vt:lpstr>
      <vt:lpstr>Folders</vt:lpstr>
      <vt:lpstr>Unfolding and Flattening Records</vt:lpstr>
      <vt:lpstr>Unfolding and Flattening Records</vt:lpstr>
      <vt:lpstr>Unfolding and Flattening Records</vt:lpstr>
      <vt:lpstr>Unfolding and Flattening Records</vt:lpstr>
      <vt:lpstr>Unfolding and Flattening Records</vt:lpstr>
      <vt:lpstr>Cleaning Records</vt:lpstr>
      <vt:lpstr>Cleaning Records</vt:lpstr>
      <vt:lpstr>Cleaning Records</vt:lpstr>
      <vt:lpstr>Cleaning Records</vt:lpstr>
      <vt:lpstr>Cleaning Records</vt:lpstr>
      <vt:lpstr>Soft Brushes</vt:lpstr>
      <vt:lpstr>Soot and Dirt Cleaning Sponges</vt:lpstr>
      <vt:lpstr>Soot and Dirt Cleaning Sponges</vt:lpstr>
      <vt:lpstr>Soot and Dirt Cleaning Sponges</vt:lpstr>
      <vt:lpstr>Soot and Dirt Cleaning Sponges</vt:lpstr>
      <vt:lpstr>Soot and Dirt Cleaning Sponges</vt:lpstr>
      <vt:lpstr>Soot and Dirt Cleaning Sponges</vt:lpstr>
      <vt:lpstr>Removing Hazard from Documents and Ephemera</vt:lpstr>
      <vt:lpstr>Removing Hazards from Documents and Ephemera</vt:lpstr>
      <vt:lpstr>Removing Hazards from Documents and Ephemera</vt:lpstr>
      <vt:lpstr>Removing Hazards from Documents and Ephemera</vt:lpstr>
      <vt:lpstr>PowerPoint Presentation</vt:lpstr>
      <vt:lpstr>Removing All Metal</vt:lpstr>
      <vt:lpstr>PowerPoint Presentation</vt:lpstr>
      <vt:lpstr>PowerPoint Presentation</vt:lpstr>
      <vt:lpstr>PowerPoint Presentation</vt:lpstr>
      <vt:lpstr>Do Not Use</vt:lpstr>
      <vt:lpstr>Removing Things That Bind</vt:lpstr>
      <vt:lpstr>Removing Things That Bind</vt:lpstr>
      <vt:lpstr>Removing Things That Bind</vt:lpstr>
      <vt:lpstr>Removing Things That Bind</vt:lpstr>
      <vt:lpstr>PowerPoint Presentation</vt:lpstr>
      <vt:lpstr>Removing Things That Bind</vt:lpstr>
      <vt:lpstr>Removing Things That Bind</vt:lpstr>
      <vt:lpstr>Removing Tape</vt:lpstr>
      <vt:lpstr>Removing Tape</vt:lpstr>
      <vt:lpstr>Removing Tape</vt:lpstr>
      <vt:lpstr>Removing Tape</vt:lpstr>
      <vt:lpstr>Removing Tape</vt:lpstr>
      <vt:lpstr>What Is Safe To Use?</vt:lpstr>
      <vt:lpstr>Plastic Paper Clips</vt:lpstr>
      <vt:lpstr>PowerPoint Presentation</vt:lpstr>
      <vt:lpstr>Archival Tape</vt:lpstr>
      <vt:lpstr>Archival Tape</vt:lpstr>
      <vt:lpstr>Archival Tape</vt:lpstr>
      <vt:lpstr>Archival Tape</vt:lpstr>
      <vt:lpstr>Archival Tape</vt:lpstr>
      <vt:lpstr>PowerPoint Presentation</vt:lpstr>
      <vt:lpstr>An Experiment</vt:lpstr>
      <vt:lpstr>PowerPoint Presentation</vt:lpstr>
      <vt:lpstr>PowerPoint Presentation</vt:lpstr>
      <vt:lpstr>PowerPoint Presentation</vt:lpstr>
      <vt:lpstr>Records Storage</vt:lpstr>
      <vt:lpstr>Records Storage</vt:lpstr>
      <vt:lpstr>Records Storage</vt:lpstr>
      <vt:lpstr>Records Storage</vt:lpstr>
      <vt:lpstr>Records Storage</vt:lpstr>
      <vt:lpstr>Climate Controls</vt:lpstr>
      <vt:lpstr>Climate Controls</vt:lpstr>
      <vt:lpstr>Climate Controls</vt:lpstr>
      <vt:lpstr>Climate Controls</vt:lpstr>
      <vt:lpstr>Climate Controls</vt:lpstr>
      <vt:lpstr>PowerPoint Presentation</vt:lpstr>
      <vt:lpstr>Consulting with a Conservator</vt:lpstr>
      <vt:lpstr>Consulting with a Conservator</vt:lpstr>
      <vt:lpstr>Consulting with a Conservator</vt:lpstr>
      <vt:lpstr>Consulting with a Conservator</vt:lpstr>
      <vt:lpstr>Locating a Conservator</vt:lpstr>
      <vt:lpstr>Locating a Conservator</vt:lpstr>
      <vt:lpstr>Parting Advice……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Home Archivist Preserving Family Records Like A Pro!</dc:title>
  <dc:creator>Missy Desktop</dc:creator>
  <cp:lastModifiedBy>Melissa Barker</cp:lastModifiedBy>
  <cp:revision>69</cp:revision>
  <dcterms:created xsi:type="dcterms:W3CDTF">2018-01-15T18:53:11Z</dcterms:created>
  <dcterms:modified xsi:type="dcterms:W3CDTF">2025-02-04T15:54:26Z</dcterms:modified>
</cp:coreProperties>
</file>